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22"/>
  </p:notesMasterIdLst>
  <p:handoutMasterIdLst>
    <p:handoutMasterId r:id="rId23"/>
  </p:handoutMasterIdLst>
  <p:sldIdLst>
    <p:sldId id="683" r:id="rId2"/>
    <p:sldId id="684" r:id="rId3"/>
    <p:sldId id="685" r:id="rId4"/>
    <p:sldId id="704" r:id="rId5"/>
    <p:sldId id="687" r:id="rId6"/>
    <p:sldId id="688" r:id="rId7"/>
    <p:sldId id="689" r:id="rId8"/>
    <p:sldId id="690" r:id="rId9"/>
    <p:sldId id="691" r:id="rId10"/>
    <p:sldId id="692" r:id="rId11"/>
    <p:sldId id="693" r:id="rId12"/>
    <p:sldId id="694" r:id="rId13"/>
    <p:sldId id="695" r:id="rId14"/>
    <p:sldId id="696" r:id="rId15"/>
    <p:sldId id="697" r:id="rId16"/>
    <p:sldId id="698" r:id="rId17"/>
    <p:sldId id="699" r:id="rId18"/>
    <p:sldId id="700" r:id="rId19"/>
    <p:sldId id="701" r:id="rId20"/>
    <p:sldId id="702" r:id="rId2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FF33"/>
    <a:srgbClr val="66FFFF"/>
    <a:srgbClr val="9999FF"/>
    <a:srgbClr val="FFCCCC"/>
    <a:srgbClr val="CCCCFF"/>
    <a:srgbClr val="CC99FF"/>
    <a:srgbClr val="FF66CC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2038" autoAdjust="0"/>
  </p:normalViewPr>
  <p:slideViewPr>
    <p:cSldViewPr>
      <p:cViewPr>
        <p:scale>
          <a:sx n="114" d="100"/>
          <a:sy n="114" d="100"/>
        </p:scale>
        <p:origin x="-17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6" d="100"/>
          <a:sy n="66" d="100"/>
        </p:scale>
        <p:origin x="-4260" y="-6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BA208-68B2-4D9B-9961-A0B87B7930C4}" type="doc">
      <dgm:prSet loTypeId="urn:microsoft.com/office/officeart/2005/8/layout/cycle7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D16E87D1-7369-4276-81BD-5DE9A416F09E}">
      <dgm:prSet phldrT="[Texte]"/>
      <dgm:spPr/>
      <dgm:t>
        <a:bodyPr/>
        <a:lstStyle/>
        <a:p>
          <a:r>
            <a:rPr lang="fr-BE" dirty="0" smtClean="0">
              <a:effectLst/>
            </a:rPr>
            <a:t>Médecin traitant</a:t>
          </a:r>
          <a:endParaRPr lang="fr-BE" dirty="0">
            <a:effectLst/>
          </a:endParaRPr>
        </a:p>
      </dgm:t>
    </dgm:pt>
    <dgm:pt modelId="{0EA5CE0C-547B-4340-8522-B589AA286B0C}" type="parTrans" cxnId="{5604649B-58B5-4E95-B90D-C2786B9B6ECD}">
      <dgm:prSet/>
      <dgm:spPr/>
      <dgm:t>
        <a:bodyPr/>
        <a:lstStyle/>
        <a:p>
          <a:endParaRPr lang="fr-BE"/>
        </a:p>
      </dgm:t>
    </dgm:pt>
    <dgm:pt modelId="{5EB52588-3AA3-4A66-B8E9-89128698A7AC}" type="sibTrans" cxnId="{5604649B-58B5-4E95-B90D-C2786B9B6ECD}">
      <dgm:prSet/>
      <dgm:spPr/>
      <dgm:t>
        <a:bodyPr/>
        <a:lstStyle/>
        <a:p>
          <a:endParaRPr lang="fr-BE"/>
        </a:p>
      </dgm:t>
    </dgm:pt>
    <dgm:pt modelId="{05225EC6-A202-4522-8545-80E8CF5038E4}">
      <dgm:prSet phldrT="[Texte]"/>
      <dgm:spPr/>
      <dgm:t>
        <a:bodyPr/>
        <a:lstStyle/>
        <a:p>
          <a:r>
            <a:rPr lang="fr-BE" dirty="0" smtClean="0"/>
            <a:t>Aides familiales</a:t>
          </a:r>
        </a:p>
        <a:p>
          <a:r>
            <a:rPr lang="fr-BE" dirty="0" smtClean="0"/>
            <a:t>Aides ménagères</a:t>
          </a:r>
          <a:endParaRPr lang="fr-BE" dirty="0"/>
        </a:p>
      </dgm:t>
    </dgm:pt>
    <dgm:pt modelId="{A113BCE8-F987-41BC-8946-086714EF7711}" type="parTrans" cxnId="{3D3B3FD9-31D3-487B-BC69-CD7CA223A9C7}">
      <dgm:prSet/>
      <dgm:spPr/>
      <dgm:t>
        <a:bodyPr/>
        <a:lstStyle/>
        <a:p>
          <a:endParaRPr lang="fr-BE"/>
        </a:p>
      </dgm:t>
    </dgm:pt>
    <dgm:pt modelId="{5996C9B1-01EB-461A-B365-5191BABA836B}" type="sibTrans" cxnId="{3D3B3FD9-31D3-487B-BC69-CD7CA223A9C7}">
      <dgm:prSet/>
      <dgm:spPr/>
      <dgm:t>
        <a:bodyPr/>
        <a:lstStyle/>
        <a:p>
          <a:endParaRPr lang="fr-BE"/>
        </a:p>
      </dgm:t>
    </dgm:pt>
    <dgm:pt modelId="{4B93804E-C173-4B43-BC6F-F2D29E9F87F3}">
      <dgm:prSet phldrT="[Texte]" custT="1"/>
      <dgm:spPr/>
      <dgm:t>
        <a:bodyPr/>
        <a:lstStyle/>
        <a:p>
          <a:r>
            <a:rPr lang="fr-BE" sz="1400" b="1" dirty="0" smtClean="0"/>
            <a:t>Garde- malades</a:t>
          </a:r>
          <a:endParaRPr lang="fr-BE" sz="1400" b="1" dirty="0"/>
        </a:p>
      </dgm:t>
    </dgm:pt>
    <dgm:pt modelId="{55BEE85A-D304-4451-A973-1D9CF32D59F8}" type="parTrans" cxnId="{38E6129B-93FC-42E5-883E-E1E7D7083762}">
      <dgm:prSet/>
      <dgm:spPr/>
      <dgm:t>
        <a:bodyPr/>
        <a:lstStyle/>
        <a:p>
          <a:endParaRPr lang="fr-BE"/>
        </a:p>
      </dgm:t>
    </dgm:pt>
    <dgm:pt modelId="{EEA2F77A-FF5B-4E1B-8BF4-D0509EEDA066}" type="sibTrans" cxnId="{38E6129B-93FC-42E5-883E-E1E7D7083762}">
      <dgm:prSet/>
      <dgm:spPr/>
      <dgm:t>
        <a:bodyPr/>
        <a:lstStyle/>
        <a:p>
          <a:endParaRPr lang="fr-BE"/>
        </a:p>
      </dgm:t>
    </dgm:pt>
    <dgm:pt modelId="{889B6D83-74FA-47FD-9E05-79AD8FAE6FE0}">
      <dgm:prSet phldrT="[Texte]"/>
      <dgm:spPr/>
      <dgm:t>
        <a:bodyPr/>
        <a:lstStyle/>
        <a:p>
          <a:r>
            <a:rPr lang="fr-BE" dirty="0" smtClean="0"/>
            <a:t>Repas</a:t>
          </a:r>
          <a:endParaRPr lang="fr-BE" dirty="0"/>
        </a:p>
      </dgm:t>
    </dgm:pt>
    <dgm:pt modelId="{E42B2F88-CE0C-4B34-B4B1-4912C90A3C11}" type="parTrans" cxnId="{D060422D-55E2-4FE2-B88C-BBE668581686}">
      <dgm:prSet/>
      <dgm:spPr/>
      <dgm:t>
        <a:bodyPr/>
        <a:lstStyle/>
        <a:p>
          <a:endParaRPr lang="fr-BE"/>
        </a:p>
      </dgm:t>
    </dgm:pt>
    <dgm:pt modelId="{3608FAE5-54BF-473D-84BD-871EE405F6C6}" type="sibTrans" cxnId="{D060422D-55E2-4FE2-B88C-BBE668581686}">
      <dgm:prSet/>
      <dgm:spPr/>
      <dgm:t>
        <a:bodyPr/>
        <a:lstStyle/>
        <a:p>
          <a:endParaRPr lang="fr-BE"/>
        </a:p>
      </dgm:t>
    </dgm:pt>
    <dgm:pt modelId="{23274D13-2A9C-425C-AEB6-ADD30D74D951}">
      <dgm:prSet phldrT="[Texte]"/>
      <dgm:spPr/>
      <dgm:t>
        <a:bodyPr/>
        <a:lstStyle/>
        <a:p>
          <a:r>
            <a:rPr lang="fr-BE" dirty="0" err="1" smtClean="0"/>
            <a:t>Biotélévigilance</a:t>
          </a:r>
          <a:endParaRPr lang="fr-BE" dirty="0"/>
        </a:p>
      </dgm:t>
    </dgm:pt>
    <dgm:pt modelId="{5573EB2A-6408-4E1C-9663-BDB81160E467}" type="parTrans" cxnId="{68DC94FD-D4E6-412F-926F-5252F1C79E7C}">
      <dgm:prSet/>
      <dgm:spPr/>
      <dgm:t>
        <a:bodyPr/>
        <a:lstStyle/>
        <a:p>
          <a:endParaRPr lang="fr-BE"/>
        </a:p>
      </dgm:t>
    </dgm:pt>
    <dgm:pt modelId="{D5542940-4EC5-4276-A3D4-D745A281D841}" type="sibTrans" cxnId="{68DC94FD-D4E6-412F-926F-5252F1C79E7C}">
      <dgm:prSet/>
      <dgm:spPr/>
      <dgm:t>
        <a:bodyPr/>
        <a:lstStyle/>
        <a:p>
          <a:endParaRPr lang="fr-BE"/>
        </a:p>
      </dgm:t>
    </dgm:pt>
    <dgm:pt modelId="{5163EAD9-EE06-4E37-ADD3-84EF21139E57}">
      <dgm:prSet phldrT="[Texte]"/>
      <dgm:spPr/>
      <dgm:t>
        <a:bodyPr/>
        <a:lstStyle/>
        <a:p>
          <a:r>
            <a:rPr lang="fr-BE" dirty="0" smtClean="0"/>
            <a:t>Prêt matériel</a:t>
          </a:r>
          <a:endParaRPr lang="fr-BE" dirty="0"/>
        </a:p>
      </dgm:t>
    </dgm:pt>
    <dgm:pt modelId="{D87F7200-648D-4FBF-95AF-7DDF2B7D3268}" type="parTrans" cxnId="{67076C7F-0BB9-475B-A6FA-62DCF52AEC8E}">
      <dgm:prSet/>
      <dgm:spPr/>
      <dgm:t>
        <a:bodyPr/>
        <a:lstStyle/>
        <a:p>
          <a:endParaRPr lang="fr-BE"/>
        </a:p>
      </dgm:t>
    </dgm:pt>
    <dgm:pt modelId="{B9A7B3D2-4460-42C9-BFE5-129AA973A993}" type="sibTrans" cxnId="{67076C7F-0BB9-475B-A6FA-62DCF52AEC8E}">
      <dgm:prSet/>
      <dgm:spPr/>
      <dgm:t>
        <a:bodyPr/>
        <a:lstStyle/>
        <a:p>
          <a:endParaRPr lang="fr-BE"/>
        </a:p>
      </dgm:t>
    </dgm:pt>
    <dgm:pt modelId="{71CCB7B7-270F-4C3E-AC7A-2E9CBC7343D8}">
      <dgm:prSet phldrT="[Texte]"/>
      <dgm:spPr/>
      <dgm:t>
        <a:bodyPr/>
        <a:lstStyle/>
        <a:p>
          <a:r>
            <a:rPr lang="fr-BE" dirty="0" err="1" smtClean="0"/>
            <a:t>Asbl</a:t>
          </a:r>
          <a:r>
            <a:rPr lang="fr-BE" dirty="0" smtClean="0"/>
            <a:t> Soins palliatifs</a:t>
          </a:r>
          <a:endParaRPr lang="fr-BE" dirty="0"/>
        </a:p>
      </dgm:t>
    </dgm:pt>
    <dgm:pt modelId="{0B1B21B7-FA32-492C-A530-431979DF726D}" type="parTrans" cxnId="{FF0B0534-9199-4F8D-A4E2-5AD04AB4D37E}">
      <dgm:prSet/>
      <dgm:spPr/>
      <dgm:t>
        <a:bodyPr/>
        <a:lstStyle/>
        <a:p>
          <a:endParaRPr lang="fr-BE"/>
        </a:p>
      </dgm:t>
    </dgm:pt>
    <dgm:pt modelId="{269C439D-17A4-45CF-AC6C-26DAF4ED4B98}" type="sibTrans" cxnId="{FF0B0534-9199-4F8D-A4E2-5AD04AB4D37E}">
      <dgm:prSet/>
      <dgm:spPr/>
      <dgm:t>
        <a:bodyPr/>
        <a:lstStyle/>
        <a:p>
          <a:endParaRPr lang="fr-BE"/>
        </a:p>
      </dgm:t>
    </dgm:pt>
    <dgm:pt modelId="{45CEAA9F-C524-4289-8711-40FBC38EAA98}">
      <dgm:prSet phldrT="[Texte]"/>
      <dgm:spPr/>
      <dgm:t>
        <a:bodyPr/>
        <a:lstStyle/>
        <a:p>
          <a:r>
            <a:rPr lang="fr-BE" dirty="0" smtClean="0"/>
            <a:t>Kiné</a:t>
          </a:r>
          <a:endParaRPr lang="fr-BE" dirty="0"/>
        </a:p>
      </dgm:t>
    </dgm:pt>
    <dgm:pt modelId="{03AC9AC6-6E20-45A7-9F6A-A041B9A058E7}" type="parTrans" cxnId="{B53E06DC-A53F-497C-ADCA-DB0462F7BEC0}">
      <dgm:prSet/>
      <dgm:spPr/>
      <dgm:t>
        <a:bodyPr/>
        <a:lstStyle/>
        <a:p>
          <a:endParaRPr lang="fr-BE"/>
        </a:p>
      </dgm:t>
    </dgm:pt>
    <dgm:pt modelId="{C013D2E0-A5BE-4912-97F0-939A9B7903AC}" type="sibTrans" cxnId="{B53E06DC-A53F-497C-ADCA-DB0462F7BEC0}">
      <dgm:prSet/>
      <dgm:spPr/>
      <dgm:t>
        <a:bodyPr/>
        <a:lstStyle/>
        <a:p>
          <a:endParaRPr lang="fr-BE"/>
        </a:p>
      </dgm:t>
    </dgm:pt>
    <dgm:pt modelId="{45EC46DA-2D02-4716-A69F-E6845D97E1BF}">
      <dgm:prSet phldrT="[Texte]"/>
      <dgm:spPr/>
      <dgm:t>
        <a:bodyPr/>
        <a:lstStyle/>
        <a:p>
          <a:r>
            <a:rPr lang="fr-BE" dirty="0" smtClean="0"/>
            <a:t>Soins Infirmiers</a:t>
          </a:r>
          <a:endParaRPr lang="fr-BE" dirty="0"/>
        </a:p>
      </dgm:t>
    </dgm:pt>
    <dgm:pt modelId="{A23C33F9-D2E1-4DF3-AAC3-2887F7CBD118}" type="parTrans" cxnId="{E97ED4D7-51C3-4FC7-A67B-81356519204C}">
      <dgm:prSet/>
      <dgm:spPr/>
      <dgm:t>
        <a:bodyPr/>
        <a:lstStyle/>
        <a:p>
          <a:endParaRPr lang="fr-BE"/>
        </a:p>
      </dgm:t>
    </dgm:pt>
    <dgm:pt modelId="{433A7B95-E8EF-4618-B28B-546D5F7305E0}" type="sibTrans" cxnId="{E97ED4D7-51C3-4FC7-A67B-81356519204C}">
      <dgm:prSet/>
      <dgm:spPr/>
      <dgm:t>
        <a:bodyPr/>
        <a:lstStyle/>
        <a:p>
          <a:endParaRPr lang="fr-BE"/>
        </a:p>
      </dgm:t>
    </dgm:pt>
    <dgm:pt modelId="{44297241-5420-4BB4-8727-30689CA57A19}">
      <dgm:prSet phldrT="[Texte]"/>
      <dgm:spPr/>
      <dgm:t>
        <a:bodyPr/>
        <a:lstStyle/>
        <a:p>
          <a:r>
            <a:rPr lang="fr-BE" dirty="0"/>
            <a:t>Autres</a:t>
          </a:r>
        </a:p>
      </dgm:t>
    </dgm:pt>
    <dgm:pt modelId="{1FCEB253-0A28-4696-9C59-6490C46B843D}" type="parTrans" cxnId="{155E284B-0A93-4636-BADA-E194FDB91626}">
      <dgm:prSet/>
      <dgm:spPr/>
      <dgm:t>
        <a:bodyPr/>
        <a:lstStyle/>
        <a:p>
          <a:endParaRPr lang="fr-BE"/>
        </a:p>
      </dgm:t>
    </dgm:pt>
    <dgm:pt modelId="{0613EC31-C153-4DFC-AB98-2C80B6E06FBC}" type="sibTrans" cxnId="{155E284B-0A93-4636-BADA-E194FDB91626}">
      <dgm:prSet/>
      <dgm:spPr/>
      <dgm:t>
        <a:bodyPr/>
        <a:lstStyle/>
        <a:p>
          <a:endParaRPr lang="fr-BE"/>
        </a:p>
      </dgm:t>
    </dgm:pt>
    <dgm:pt modelId="{ED4B52BC-1775-481F-98AA-DB30D7ED3EFE}" type="pres">
      <dgm:prSet presAssocID="{C48BA208-68B2-4D9B-9961-A0B87B7930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0889FC88-08AB-4126-B32D-E8BCAED9047C}" type="pres">
      <dgm:prSet presAssocID="{D16E87D1-7369-4276-81BD-5DE9A416F09E}" presName="node" presStyleLbl="node1" presStyleIdx="0" presStyleCnt="10" custScaleX="120933" custScaleY="109445" custRadScaleRad="112750" custRadScaleInc="4873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21241D7-E31A-4B86-BEDA-4109634BBEBA}" type="pres">
      <dgm:prSet presAssocID="{5EB52588-3AA3-4A66-B8E9-89128698A7AC}" presName="sibTrans" presStyleLbl="sibTrans2D1" presStyleIdx="0" presStyleCnt="10" custAng="592254" custFlipVert="0" custScaleX="192038" custScaleY="69623"/>
      <dgm:spPr/>
      <dgm:t>
        <a:bodyPr/>
        <a:lstStyle/>
        <a:p>
          <a:endParaRPr lang="fr-BE"/>
        </a:p>
      </dgm:t>
    </dgm:pt>
    <dgm:pt modelId="{FB820B1C-21E8-4EDE-B7CB-073A93D1A620}" type="pres">
      <dgm:prSet presAssocID="{5EB52588-3AA3-4A66-B8E9-89128698A7AC}" presName="connectorText" presStyleLbl="sibTrans2D1" presStyleIdx="0" presStyleCnt="10"/>
      <dgm:spPr/>
      <dgm:t>
        <a:bodyPr/>
        <a:lstStyle/>
        <a:p>
          <a:endParaRPr lang="fr-BE"/>
        </a:p>
      </dgm:t>
    </dgm:pt>
    <dgm:pt modelId="{10B34B1E-7D8B-46D0-B482-595ABD9F1451}" type="pres">
      <dgm:prSet presAssocID="{05225EC6-A202-4522-8545-80E8CF5038E4}" presName="node" presStyleLbl="node1" presStyleIdx="1" presStyleCnt="10" custScaleX="125555" custScaleY="166672" custRadScaleRad="121862" custRadScaleInc="3726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45F5616-0CEA-4DB0-8103-103D7B0AA993}" type="pres">
      <dgm:prSet presAssocID="{5996C9B1-01EB-461A-B365-5191BABA836B}" presName="sibTrans" presStyleLbl="sibTrans2D1" presStyleIdx="1" presStyleCnt="10" custAng="4209677" custFlipVert="1" custScaleX="217054" custScaleY="80226" custLinFactNeighborX="74983" custLinFactNeighborY="-10917"/>
      <dgm:spPr/>
      <dgm:t>
        <a:bodyPr/>
        <a:lstStyle/>
        <a:p>
          <a:endParaRPr lang="fr-BE"/>
        </a:p>
      </dgm:t>
    </dgm:pt>
    <dgm:pt modelId="{5ECA01C7-601F-4CC1-B899-212A7F0B1F7C}" type="pres">
      <dgm:prSet presAssocID="{5996C9B1-01EB-461A-B365-5191BABA836B}" presName="connectorText" presStyleLbl="sibTrans2D1" presStyleIdx="1" presStyleCnt="10"/>
      <dgm:spPr/>
      <dgm:t>
        <a:bodyPr/>
        <a:lstStyle/>
        <a:p>
          <a:endParaRPr lang="fr-BE"/>
        </a:p>
      </dgm:t>
    </dgm:pt>
    <dgm:pt modelId="{F35DEE47-AF7C-406B-AEE8-942373BAF774}" type="pres">
      <dgm:prSet presAssocID="{4B93804E-C173-4B43-BC6F-F2D29E9F87F3}" presName="node" presStyleLbl="node1" presStyleIdx="2" presStyleCnt="10" custScaleX="115765" custScaleY="175464" custRadScaleRad="113051" custRadScaleInc="418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74D7712-0711-4C3A-98AC-A1AE1709C64F}" type="pres">
      <dgm:prSet presAssocID="{EEA2F77A-FF5B-4E1B-8BF4-D0509EEDA066}" presName="sibTrans" presStyleLbl="sibTrans2D1" presStyleIdx="2" presStyleCnt="10" custScaleX="282408" custScaleY="96848"/>
      <dgm:spPr/>
      <dgm:t>
        <a:bodyPr/>
        <a:lstStyle/>
        <a:p>
          <a:endParaRPr lang="fr-BE"/>
        </a:p>
      </dgm:t>
    </dgm:pt>
    <dgm:pt modelId="{C56AEB26-9044-45DC-97F4-EE23384F6583}" type="pres">
      <dgm:prSet presAssocID="{EEA2F77A-FF5B-4E1B-8BF4-D0509EEDA066}" presName="connectorText" presStyleLbl="sibTrans2D1" presStyleIdx="2" presStyleCnt="10"/>
      <dgm:spPr/>
      <dgm:t>
        <a:bodyPr/>
        <a:lstStyle/>
        <a:p>
          <a:endParaRPr lang="fr-BE"/>
        </a:p>
      </dgm:t>
    </dgm:pt>
    <dgm:pt modelId="{17C0E65E-68E8-4758-8184-858926D5743F}" type="pres">
      <dgm:prSet presAssocID="{889B6D83-74FA-47FD-9E05-79AD8FAE6FE0}" presName="node" presStyleLbl="node1" presStyleIdx="3" presStyleCnt="10" custScaleX="117672" custScaleY="16253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FCE11A0-FC5A-40E3-8DF5-0857C33EAD8C}" type="pres">
      <dgm:prSet presAssocID="{3608FAE5-54BF-473D-84BD-871EE405F6C6}" presName="sibTrans" presStyleLbl="sibTrans2D1" presStyleIdx="3" presStyleCnt="10" custAng="10462738" custFlipVert="0" custScaleX="261917" custScaleY="103394" custLinFactX="37727" custLinFactY="14097" custLinFactNeighborX="100000" custLinFactNeighborY="100000"/>
      <dgm:spPr/>
      <dgm:t>
        <a:bodyPr/>
        <a:lstStyle/>
        <a:p>
          <a:endParaRPr lang="fr-BE"/>
        </a:p>
      </dgm:t>
    </dgm:pt>
    <dgm:pt modelId="{6B169CA8-1E43-42CD-85F6-A724ADD09413}" type="pres">
      <dgm:prSet presAssocID="{3608FAE5-54BF-473D-84BD-871EE405F6C6}" presName="connectorText" presStyleLbl="sibTrans2D1" presStyleIdx="3" presStyleCnt="10"/>
      <dgm:spPr/>
      <dgm:t>
        <a:bodyPr/>
        <a:lstStyle/>
        <a:p>
          <a:endParaRPr lang="fr-BE"/>
        </a:p>
      </dgm:t>
    </dgm:pt>
    <dgm:pt modelId="{979E5C21-9E7C-4EE4-9690-3E37F3B6D376}" type="pres">
      <dgm:prSet presAssocID="{23274D13-2A9C-425C-AEB6-ADD30D74D951}" presName="node" presStyleLbl="node1" presStyleIdx="4" presStyleCnt="10" custScaleX="124138" custScaleY="17003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AB5F673-E4EA-487C-A0B7-0E75EA31F190}" type="pres">
      <dgm:prSet presAssocID="{D5542940-4EC5-4276-A3D4-D745A281D841}" presName="sibTrans" presStyleLbl="sibTrans2D1" presStyleIdx="4" presStyleCnt="10" custScaleX="111743" custScaleY="96760" custLinFactNeighborX="4663" custLinFactNeighborY="30470"/>
      <dgm:spPr/>
      <dgm:t>
        <a:bodyPr/>
        <a:lstStyle/>
        <a:p>
          <a:endParaRPr lang="fr-BE"/>
        </a:p>
      </dgm:t>
    </dgm:pt>
    <dgm:pt modelId="{29B6A213-BF74-495B-BBE6-859CDCB7EBF5}" type="pres">
      <dgm:prSet presAssocID="{D5542940-4EC5-4276-A3D4-D745A281D841}" presName="connectorText" presStyleLbl="sibTrans2D1" presStyleIdx="4" presStyleCnt="10"/>
      <dgm:spPr/>
      <dgm:t>
        <a:bodyPr/>
        <a:lstStyle/>
        <a:p>
          <a:endParaRPr lang="fr-BE"/>
        </a:p>
      </dgm:t>
    </dgm:pt>
    <dgm:pt modelId="{A38D3DA6-A006-4284-AF79-BCEE0A020737}" type="pres">
      <dgm:prSet presAssocID="{5163EAD9-EE06-4E37-ADD3-84EF21139E57}" presName="node" presStyleLbl="node1" presStyleIdx="5" presStyleCnt="10" custScaleX="131143" custScaleY="18036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BC3CFD2-37FE-42B1-BF30-3503DD900982}" type="pres">
      <dgm:prSet presAssocID="{B9A7B3D2-4460-42C9-BFE5-129AA973A993}" presName="sibTrans" presStyleLbl="sibTrans2D1" presStyleIdx="5" presStyleCnt="10" custAng="19680028" custFlipVert="1" custScaleX="154351" custScaleY="88939" custLinFactNeighborX="4669" custLinFactNeighborY="81334"/>
      <dgm:spPr/>
      <dgm:t>
        <a:bodyPr/>
        <a:lstStyle/>
        <a:p>
          <a:endParaRPr lang="fr-BE"/>
        </a:p>
      </dgm:t>
    </dgm:pt>
    <dgm:pt modelId="{27F7BF9E-9B37-4F1A-BF32-0C6292DDB254}" type="pres">
      <dgm:prSet presAssocID="{B9A7B3D2-4460-42C9-BFE5-129AA973A993}" presName="connectorText" presStyleLbl="sibTrans2D1" presStyleIdx="5" presStyleCnt="10"/>
      <dgm:spPr/>
      <dgm:t>
        <a:bodyPr/>
        <a:lstStyle/>
        <a:p>
          <a:endParaRPr lang="fr-BE"/>
        </a:p>
      </dgm:t>
    </dgm:pt>
    <dgm:pt modelId="{0F5CCBE1-0ED8-409C-A83F-F0E808E8C757}" type="pres">
      <dgm:prSet presAssocID="{71CCB7B7-270F-4C3E-AC7A-2E9CBC7343D8}" presName="node" presStyleLbl="node1" presStyleIdx="6" presStyleCnt="10" custScaleX="126559" custScaleY="165690" custRadScaleRad="105658" custRadScaleInc="2337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EEBB9E5-5973-4E05-B24A-E4976FAE10A6}" type="pres">
      <dgm:prSet presAssocID="{269C439D-17A4-45CF-AC6C-26DAF4ED4B98}" presName="sibTrans" presStyleLbl="sibTrans2D1" presStyleIdx="6" presStyleCnt="10" custScaleX="170339" custScaleY="110562"/>
      <dgm:spPr/>
      <dgm:t>
        <a:bodyPr/>
        <a:lstStyle/>
        <a:p>
          <a:endParaRPr lang="fr-BE"/>
        </a:p>
      </dgm:t>
    </dgm:pt>
    <dgm:pt modelId="{527087FC-E3DE-4051-A876-A45B0C55BCCE}" type="pres">
      <dgm:prSet presAssocID="{269C439D-17A4-45CF-AC6C-26DAF4ED4B98}" presName="connectorText" presStyleLbl="sibTrans2D1" presStyleIdx="6" presStyleCnt="10"/>
      <dgm:spPr/>
      <dgm:t>
        <a:bodyPr/>
        <a:lstStyle/>
        <a:p>
          <a:endParaRPr lang="fr-BE"/>
        </a:p>
      </dgm:t>
    </dgm:pt>
    <dgm:pt modelId="{EF01E86F-C076-4951-8E05-0E5B7D72CE91}" type="pres">
      <dgm:prSet presAssocID="{45CEAA9F-C524-4289-8711-40FBC38EAA98}" presName="node" presStyleLbl="node1" presStyleIdx="7" presStyleCnt="10" custScaleX="128426" custScaleY="162363" custRadScaleRad="114145" custRadScaleInc="-156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338CEB3-6E03-428E-88C0-C5E615AEB9E3}" type="pres">
      <dgm:prSet presAssocID="{C013D2E0-A5BE-4912-97F0-939A9B7903AC}" presName="sibTrans" presStyleLbl="sibTrans2D1" presStyleIdx="7" presStyleCnt="10" custScaleX="241696" custScaleY="91369"/>
      <dgm:spPr/>
      <dgm:t>
        <a:bodyPr/>
        <a:lstStyle/>
        <a:p>
          <a:endParaRPr lang="fr-BE"/>
        </a:p>
      </dgm:t>
    </dgm:pt>
    <dgm:pt modelId="{52C6C161-D4B5-45E9-8A9A-F27BC50DB1EE}" type="pres">
      <dgm:prSet presAssocID="{C013D2E0-A5BE-4912-97F0-939A9B7903AC}" presName="connectorText" presStyleLbl="sibTrans2D1" presStyleIdx="7" presStyleCnt="10"/>
      <dgm:spPr/>
      <dgm:t>
        <a:bodyPr/>
        <a:lstStyle/>
        <a:p>
          <a:endParaRPr lang="fr-BE"/>
        </a:p>
      </dgm:t>
    </dgm:pt>
    <dgm:pt modelId="{E0085E8F-EA98-4529-B596-BDF44AD9EB22}" type="pres">
      <dgm:prSet presAssocID="{45EC46DA-2D02-4716-A69F-E6845D97E1BF}" presName="node" presStyleLbl="node1" presStyleIdx="8" presStyleCnt="10" custScaleX="123255" custScaleY="183046" custRadScaleRad="114483" custRadScaleInc="-1875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B423AA3-5FD2-4E2C-B20D-02154315E13D}" type="pres">
      <dgm:prSet presAssocID="{433A7B95-E8EF-4618-B28B-546D5F7305E0}" presName="sibTrans" presStyleLbl="sibTrans2D1" presStyleIdx="8" presStyleCnt="10" custAng="16505317" custFlipVert="1" custScaleX="125522" custScaleY="86502" custLinFactNeighborX="61862" custLinFactNeighborY="-52699"/>
      <dgm:spPr/>
      <dgm:t>
        <a:bodyPr/>
        <a:lstStyle/>
        <a:p>
          <a:endParaRPr lang="fr-BE"/>
        </a:p>
      </dgm:t>
    </dgm:pt>
    <dgm:pt modelId="{4677459D-4989-4459-9679-2E3877A08833}" type="pres">
      <dgm:prSet presAssocID="{433A7B95-E8EF-4618-B28B-546D5F7305E0}" presName="connectorText" presStyleLbl="sibTrans2D1" presStyleIdx="8" presStyleCnt="10"/>
      <dgm:spPr/>
      <dgm:t>
        <a:bodyPr/>
        <a:lstStyle/>
        <a:p>
          <a:endParaRPr lang="fr-BE"/>
        </a:p>
      </dgm:t>
    </dgm:pt>
    <dgm:pt modelId="{3EC41AB4-AE0B-46DF-ABE7-7B7F2C207004}" type="pres">
      <dgm:prSet presAssocID="{44297241-5420-4BB4-8727-30689CA57A19}" presName="node" presStyleLbl="node1" presStyleIdx="9" presStyleCnt="10" custScaleX="133347" custScaleY="160050" custRadScaleRad="116559" custRadScaleInc="2913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934A32E-708E-417D-A468-E5CD451F08A2}" type="pres">
      <dgm:prSet presAssocID="{0613EC31-C153-4DFC-AB98-2C80B6E06FBC}" presName="sibTrans" presStyleLbl="sibTrans2D1" presStyleIdx="9" presStyleCnt="10" custScaleX="130080" custScaleY="86585"/>
      <dgm:spPr/>
      <dgm:t>
        <a:bodyPr/>
        <a:lstStyle/>
        <a:p>
          <a:endParaRPr lang="fr-BE"/>
        </a:p>
      </dgm:t>
    </dgm:pt>
    <dgm:pt modelId="{64CE69DF-3D08-43E7-8CEF-E50BCA6D0992}" type="pres">
      <dgm:prSet presAssocID="{0613EC31-C153-4DFC-AB98-2C80B6E06FBC}" presName="connectorText" presStyleLbl="sibTrans2D1" presStyleIdx="9" presStyleCnt="10"/>
      <dgm:spPr/>
      <dgm:t>
        <a:bodyPr/>
        <a:lstStyle/>
        <a:p>
          <a:endParaRPr lang="fr-BE"/>
        </a:p>
      </dgm:t>
    </dgm:pt>
  </dgm:ptLst>
  <dgm:cxnLst>
    <dgm:cxn modelId="{225BD8D7-5840-41C3-8AFF-4A20FCEB1B33}" type="presOf" srcId="{269C439D-17A4-45CF-AC6C-26DAF4ED4B98}" destId="{527087FC-E3DE-4051-A876-A45B0C55BCCE}" srcOrd="1" destOrd="0" presId="urn:microsoft.com/office/officeart/2005/8/layout/cycle7"/>
    <dgm:cxn modelId="{5604649B-58B5-4E95-B90D-C2786B9B6ECD}" srcId="{C48BA208-68B2-4D9B-9961-A0B87B7930C4}" destId="{D16E87D1-7369-4276-81BD-5DE9A416F09E}" srcOrd="0" destOrd="0" parTransId="{0EA5CE0C-547B-4340-8522-B589AA286B0C}" sibTransId="{5EB52588-3AA3-4A66-B8E9-89128698A7AC}"/>
    <dgm:cxn modelId="{6F11E4AF-B313-47D0-B15B-FE3BECEAD7CB}" type="presOf" srcId="{C013D2E0-A5BE-4912-97F0-939A9B7903AC}" destId="{52C6C161-D4B5-45E9-8A9A-F27BC50DB1EE}" srcOrd="1" destOrd="0" presId="urn:microsoft.com/office/officeart/2005/8/layout/cycle7"/>
    <dgm:cxn modelId="{1BC2B181-2F2B-47D8-9334-8B3D981FFBDE}" type="presOf" srcId="{EEA2F77A-FF5B-4E1B-8BF4-D0509EEDA066}" destId="{C56AEB26-9044-45DC-97F4-EE23384F6583}" srcOrd="1" destOrd="0" presId="urn:microsoft.com/office/officeart/2005/8/layout/cycle7"/>
    <dgm:cxn modelId="{8605EE0D-B3AD-4E9D-9CB1-F127D8D8979B}" type="presOf" srcId="{0613EC31-C153-4DFC-AB98-2C80B6E06FBC}" destId="{64CE69DF-3D08-43E7-8CEF-E50BCA6D0992}" srcOrd="1" destOrd="0" presId="urn:microsoft.com/office/officeart/2005/8/layout/cycle7"/>
    <dgm:cxn modelId="{68DC94FD-D4E6-412F-926F-5252F1C79E7C}" srcId="{C48BA208-68B2-4D9B-9961-A0B87B7930C4}" destId="{23274D13-2A9C-425C-AEB6-ADD30D74D951}" srcOrd="4" destOrd="0" parTransId="{5573EB2A-6408-4E1C-9663-BDB81160E467}" sibTransId="{D5542940-4EC5-4276-A3D4-D745A281D841}"/>
    <dgm:cxn modelId="{EB222964-0679-422A-AD55-1772FCEA54EA}" type="presOf" srcId="{0613EC31-C153-4DFC-AB98-2C80B6E06FBC}" destId="{F934A32E-708E-417D-A468-E5CD451F08A2}" srcOrd="0" destOrd="0" presId="urn:microsoft.com/office/officeart/2005/8/layout/cycle7"/>
    <dgm:cxn modelId="{C7F56FB8-C9F3-45D4-9442-4204924359A2}" type="presOf" srcId="{71CCB7B7-270F-4C3E-AC7A-2E9CBC7343D8}" destId="{0F5CCBE1-0ED8-409C-A83F-F0E808E8C757}" srcOrd="0" destOrd="0" presId="urn:microsoft.com/office/officeart/2005/8/layout/cycle7"/>
    <dgm:cxn modelId="{9BDE3127-4CC7-44F6-9B0D-6694C8FAB0F9}" type="presOf" srcId="{D5542940-4EC5-4276-A3D4-D745A281D841}" destId="{29B6A213-BF74-495B-BBE6-859CDCB7EBF5}" srcOrd="1" destOrd="0" presId="urn:microsoft.com/office/officeart/2005/8/layout/cycle7"/>
    <dgm:cxn modelId="{E97ED4D7-51C3-4FC7-A67B-81356519204C}" srcId="{C48BA208-68B2-4D9B-9961-A0B87B7930C4}" destId="{45EC46DA-2D02-4716-A69F-E6845D97E1BF}" srcOrd="8" destOrd="0" parTransId="{A23C33F9-D2E1-4DF3-AAC3-2887F7CBD118}" sibTransId="{433A7B95-E8EF-4618-B28B-546D5F7305E0}"/>
    <dgm:cxn modelId="{E449B644-0325-431A-8C70-FEC0E3D5FD2C}" type="presOf" srcId="{5EB52588-3AA3-4A66-B8E9-89128698A7AC}" destId="{C21241D7-E31A-4B86-BEDA-4109634BBEBA}" srcOrd="0" destOrd="0" presId="urn:microsoft.com/office/officeart/2005/8/layout/cycle7"/>
    <dgm:cxn modelId="{38E6129B-93FC-42E5-883E-E1E7D7083762}" srcId="{C48BA208-68B2-4D9B-9961-A0B87B7930C4}" destId="{4B93804E-C173-4B43-BC6F-F2D29E9F87F3}" srcOrd="2" destOrd="0" parTransId="{55BEE85A-D304-4451-A973-1D9CF32D59F8}" sibTransId="{EEA2F77A-FF5B-4E1B-8BF4-D0509EEDA066}"/>
    <dgm:cxn modelId="{2133EE3C-9432-4C47-9E0C-153F1B5665CD}" type="presOf" srcId="{5996C9B1-01EB-461A-B365-5191BABA836B}" destId="{E45F5616-0CEA-4DB0-8103-103D7B0AA993}" srcOrd="0" destOrd="0" presId="urn:microsoft.com/office/officeart/2005/8/layout/cycle7"/>
    <dgm:cxn modelId="{67076C7F-0BB9-475B-A6FA-62DCF52AEC8E}" srcId="{C48BA208-68B2-4D9B-9961-A0B87B7930C4}" destId="{5163EAD9-EE06-4E37-ADD3-84EF21139E57}" srcOrd="5" destOrd="0" parTransId="{D87F7200-648D-4FBF-95AF-7DDF2B7D3268}" sibTransId="{B9A7B3D2-4460-42C9-BFE5-129AA973A993}"/>
    <dgm:cxn modelId="{9B9654B9-8AE0-4E02-BDFB-6E6CB8B55813}" type="presOf" srcId="{45EC46DA-2D02-4716-A69F-E6845D97E1BF}" destId="{E0085E8F-EA98-4529-B596-BDF44AD9EB22}" srcOrd="0" destOrd="0" presId="urn:microsoft.com/office/officeart/2005/8/layout/cycle7"/>
    <dgm:cxn modelId="{D4C25825-F85B-468F-A5E7-198A1973C427}" type="presOf" srcId="{45CEAA9F-C524-4289-8711-40FBC38EAA98}" destId="{EF01E86F-C076-4951-8E05-0E5B7D72CE91}" srcOrd="0" destOrd="0" presId="urn:microsoft.com/office/officeart/2005/8/layout/cycle7"/>
    <dgm:cxn modelId="{530FB05D-00B3-4DE1-857B-74A4C9A858BB}" type="presOf" srcId="{23274D13-2A9C-425C-AEB6-ADD30D74D951}" destId="{979E5C21-9E7C-4EE4-9690-3E37F3B6D376}" srcOrd="0" destOrd="0" presId="urn:microsoft.com/office/officeart/2005/8/layout/cycle7"/>
    <dgm:cxn modelId="{080B9736-C2C3-45C1-8326-EB853B22181E}" type="presOf" srcId="{C48BA208-68B2-4D9B-9961-A0B87B7930C4}" destId="{ED4B52BC-1775-481F-98AA-DB30D7ED3EFE}" srcOrd="0" destOrd="0" presId="urn:microsoft.com/office/officeart/2005/8/layout/cycle7"/>
    <dgm:cxn modelId="{301EE3D6-7ACD-40B7-8E58-44EF9DDEDD87}" type="presOf" srcId="{D16E87D1-7369-4276-81BD-5DE9A416F09E}" destId="{0889FC88-08AB-4126-B32D-E8BCAED9047C}" srcOrd="0" destOrd="0" presId="urn:microsoft.com/office/officeart/2005/8/layout/cycle7"/>
    <dgm:cxn modelId="{751B75F4-7EE1-4B81-B9C7-B505C379DB7A}" type="presOf" srcId="{D5542940-4EC5-4276-A3D4-D745A281D841}" destId="{7AB5F673-E4EA-487C-A0B7-0E75EA31F190}" srcOrd="0" destOrd="0" presId="urn:microsoft.com/office/officeart/2005/8/layout/cycle7"/>
    <dgm:cxn modelId="{165E63C7-8B34-425D-8053-60711141BD2F}" type="presOf" srcId="{3608FAE5-54BF-473D-84BD-871EE405F6C6}" destId="{1FCE11A0-FC5A-40E3-8DF5-0857C33EAD8C}" srcOrd="0" destOrd="0" presId="urn:microsoft.com/office/officeart/2005/8/layout/cycle7"/>
    <dgm:cxn modelId="{37DD4022-EA3B-4E34-945B-62664F94203C}" type="presOf" srcId="{B9A7B3D2-4460-42C9-BFE5-129AA973A993}" destId="{27F7BF9E-9B37-4F1A-BF32-0C6292DDB254}" srcOrd="1" destOrd="0" presId="urn:microsoft.com/office/officeart/2005/8/layout/cycle7"/>
    <dgm:cxn modelId="{6D28AD8D-255F-4AA6-A9A2-4FBE180CB5DD}" type="presOf" srcId="{44297241-5420-4BB4-8727-30689CA57A19}" destId="{3EC41AB4-AE0B-46DF-ABE7-7B7F2C207004}" srcOrd="0" destOrd="0" presId="urn:microsoft.com/office/officeart/2005/8/layout/cycle7"/>
    <dgm:cxn modelId="{3D3B3FD9-31D3-487B-BC69-CD7CA223A9C7}" srcId="{C48BA208-68B2-4D9B-9961-A0B87B7930C4}" destId="{05225EC6-A202-4522-8545-80E8CF5038E4}" srcOrd="1" destOrd="0" parTransId="{A113BCE8-F987-41BC-8946-086714EF7711}" sibTransId="{5996C9B1-01EB-461A-B365-5191BABA836B}"/>
    <dgm:cxn modelId="{D060422D-55E2-4FE2-B88C-BBE668581686}" srcId="{C48BA208-68B2-4D9B-9961-A0B87B7930C4}" destId="{889B6D83-74FA-47FD-9E05-79AD8FAE6FE0}" srcOrd="3" destOrd="0" parTransId="{E42B2F88-CE0C-4B34-B4B1-4912C90A3C11}" sibTransId="{3608FAE5-54BF-473D-84BD-871EE405F6C6}"/>
    <dgm:cxn modelId="{8F47D5B0-7A95-4472-8997-3DCC28DD1939}" type="presOf" srcId="{05225EC6-A202-4522-8545-80E8CF5038E4}" destId="{10B34B1E-7D8B-46D0-B482-595ABD9F1451}" srcOrd="0" destOrd="0" presId="urn:microsoft.com/office/officeart/2005/8/layout/cycle7"/>
    <dgm:cxn modelId="{D93B5C3C-2422-4AEF-B151-6ACCD0B05CB0}" type="presOf" srcId="{B9A7B3D2-4460-42C9-BFE5-129AA973A993}" destId="{9BC3CFD2-37FE-42B1-BF30-3503DD900982}" srcOrd="0" destOrd="0" presId="urn:microsoft.com/office/officeart/2005/8/layout/cycle7"/>
    <dgm:cxn modelId="{9C1BE66F-6C54-4B1B-8B09-92A428F6572F}" type="presOf" srcId="{433A7B95-E8EF-4618-B28B-546D5F7305E0}" destId="{4677459D-4989-4459-9679-2E3877A08833}" srcOrd="1" destOrd="0" presId="urn:microsoft.com/office/officeart/2005/8/layout/cycle7"/>
    <dgm:cxn modelId="{DF419986-9A51-4465-B887-4C764BA3A4EA}" type="presOf" srcId="{C013D2E0-A5BE-4912-97F0-939A9B7903AC}" destId="{1338CEB3-6E03-428E-88C0-C5E615AEB9E3}" srcOrd="0" destOrd="0" presId="urn:microsoft.com/office/officeart/2005/8/layout/cycle7"/>
    <dgm:cxn modelId="{08283DD2-AC16-4C8D-89C0-8F99554953D5}" type="presOf" srcId="{4B93804E-C173-4B43-BC6F-F2D29E9F87F3}" destId="{F35DEE47-AF7C-406B-AEE8-942373BAF774}" srcOrd="0" destOrd="0" presId="urn:microsoft.com/office/officeart/2005/8/layout/cycle7"/>
    <dgm:cxn modelId="{FF0B0534-9199-4F8D-A4E2-5AD04AB4D37E}" srcId="{C48BA208-68B2-4D9B-9961-A0B87B7930C4}" destId="{71CCB7B7-270F-4C3E-AC7A-2E9CBC7343D8}" srcOrd="6" destOrd="0" parTransId="{0B1B21B7-FA32-492C-A530-431979DF726D}" sibTransId="{269C439D-17A4-45CF-AC6C-26DAF4ED4B98}"/>
    <dgm:cxn modelId="{9238BD1D-622B-4BF2-9C4C-E4888E09A665}" type="presOf" srcId="{5996C9B1-01EB-461A-B365-5191BABA836B}" destId="{5ECA01C7-601F-4CC1-B899-212A7F0B1F7C}" srcOrd="1" destOrd="0" presId="urn:microsoft.com/office/officeart/2005/8/layout/cycle7"/>
    <dgm:cxn modelId="{B21DA042-9757-427F-9811-342F54C00E75}" type="presOf" srcId="{5163EAD9-EE06-4E37-ADD3-84EF21139E57}" destId="{A38D3DA6-A006-4284-AF79-BCEE0A020737}" srcOrd="0" destOrd="0" presId="urn:microsoft.com/office/officeart/2005/8/layout/cycle7"/>
    <dgm:cxn modelId="{155E284B-0A93-4636-BADA-E194FDB91626}" srcId="{C48BA208-68B2-4D9B-9961-A0B87B7930C4}" destId="{44297241-5420-4BB4-8727-30689CA57A19}" srcOrd="9" destOrd="0" parTransId="{1FCEB253-0A28-4696-9C59-6490C46B843D}" sibTransId="{0613EC31-C153-4DFC-AB98-2C80B6E06FBC}"/>
    <dgm:cxn modelId="{1A07B1E7-7317-4F21-9710-B197DB7355AC}" type="presOf" srcId="{889B6D83-74FA-47FD-9E05-79AD8FAE6FE0}" destId="{17C0E65E-68E8-4758-8184-858926D5743F}" srcOrd="0" destOrd="0" presId="urn:microsoft.com/office/officeart/2005/8/layout/cycle7"/>
    <dgm:cxn modelId="{048EEF8F-B41E-4CC5-AA4C-72EEC227EFE3}" type="presOf" srcId="{5EB52588-3AA3-4A66-B8E9-89128698A7AC}" destId="{FB820B1C-21E8-4EDE-B7CB-073A93D1A620}" srcOrd="1" destOrd="0" presId="urn:microsoft.com/office/officeart/2005/8/layout/cycle7"/>
    <dgm:cxn modelId="{D0010C75-FBBB-447E-916F-777AB39F7ADD}" type="presOf" srcId="{269C439D-17A4-45CF-AC6C-26DAF4ED4B98}" destId="{0EEBB9E5-5973-4E05-B24A-E4976FAE10A6}" srcOrd="0" destOrd="0" presId="urn:microsoft.com/office/officeart/2005/8/layout/cycle7"/>
    <dgm:cxn modelId="{C9E7D1CB-D3CB-4A2A-AEE9-72222D3D66BD}" type="presOf" srcId="{3608FAE5-54BF-473D-84BD-871EE405F6C6}" destId="{6B169CA8-1E43-42CD-85F6-A724ADD09413}" srcOrd="1" destOrd="0" presId="urn:microsoft.com/office/officeart/2005/8/layout/cycle7"/>
    <dgm:cxn modelId="{29ADC32D-F811-4342-A8B7-97AD654427C0}" type="presOf" srcId="{433A7B95-E8EF-4618-B28B-546D5F7305E0}" destId="{AB423AA3-5FD2-4E2C-B20D-02154315E13D}" srcOrd="0" destOrd="0" presId="urn:microsoft.com/office/officeart/2005/8/layout/cycle7"/>
    <dgm:cxn modelId="{B53E06DC-A53F-497C-ADCA-DB0462F7BEC0}" srcId="{C48BA208-68B2-4D9B-9961-A0B87B7930C4}" destId="{45CEAA9F-C524-4289-8711-40FBC38EAA98}" srcOrd="7" destOrd="0" parTransId="{03AC9AC6-6E20-45A7-9F6A-A041B9A058E7}" sibTransId="{C013D2E0-A5BE-4912-97F0-939A9B7903AC}"/>
    <dgm:cxn modelId="{1EC932FA-5AAB-478C-89C4-064A04892424}" type="presOf" srcId="{EEA2F77A-FF5B-4E1B-8BF4-D0509EEDA066}" destId="{A74D7712-0711-4C3A-98AC-A1AE1709C64F}" srcOrd="0" destOrd="0" presId="urn:microsoft.com/office/officeart/2005/8/layout/cycle7"/>
    <dgm:cxn modelId="{F3FD0A02-2AE1-4259-99A6-718122EB6896}" type="presParOf" srcId="{ED4B52BC-1775-481F-98AA-DB30D7ED3EFE}" destId="{0889FC88-08AB-4126-B32D-E8BCAED9047C}" srcOrd="0" destOrd="0" presId="urn:microsoft.com/office/officeart/2005/8/layout/cycle7"/>
    <dgm:cxn modelId="{D4AB8A28-53F6-4BE1-8F09-C3C619912E4A}" type="presParOf" srcId="{ED4B52BC-1775-481F-98AA-DB30D7ED3EFE}" destId="{C21241D7-E31A-4B86-BEDA-4109634BBEBA}" srcOrd="1" destOrd="0" presId="urn:microsoft.com/office/officeart/2005/8/layout/cycle7"/>
    <dgm:cxn modelId="{F24B1EA8-447B-4999-AA1E-204D41AC02E8}" type="presParOf" srcId="{C21241D7-E31A-4B86-BEDA-4109634BBEBA}" destId="{FB820B1C-21E8-4EDE-B7CB-073A93D1A620}" srcOrd="0" destOrd="0" presId="urn:microsoft.com/office/officeart/2005/8/layout/cycle7"/>
    <dgm:cxn modelId="{5DA55338-7E89-4613-A417-B541177D986E}" type="presParOf" srcId="{ED4B52BC-1775-481F-98AA-DB30D7ED3EFE}" destId="{10B34B1E-7D8B-46D0-B482-595ABD9F1451}" srcOrd="2" destOrd="0" presId="urn:microsoft.com/office/officeart/2005/8/layout/cycle7"/>
    <dgm:cxn modelId="{36048707-40D1-49A0-95EE-196783973BFE}" type="presParOf" srcId="{ED4B52BC-1775-481F-98AA-DB30D7ED3EFE}" destId="{E45F5616-0CEA-4DB0-8103-103D7B0AA993}" srcOrd="3" destOrd="0" presId="urn:microsoft.com/office/officeart/2005/8/layout/cycle7"/>
    <dgm:cxn modelId="{175AD9D5-47B1-4578-AC7D-BAAB074C22A5}" type="presParOf" srcId="{E45F5616-0CEA-4DB0-8103-103D7B0AA993}" destId="{5ECA01C7-601F-4CC1-B899-212A7F0B1F7C}" srcOrd="0" destOrd="0" presId="urn:microsoft.com/office/officeart/2005/8/layout/cycle7"/>
    <dgm:cxn modelId="{D7745A06-8256-4EC3-BB05-B587D6CB380F}" type="presParOf" srcId="{ED4B52BC-1775-481F-98AA-DB30D7ED3EFE}" destId="{F35DEE47-AF7C-406B-AEE8-942373BAF774}" srcOrd="4" destOrd="0" presId="urn:microsoft.com/office/officeart/2005/8/layout/cycle7"/>
    <dgm:cxn modelId="{DBAA85C4-B413-4A18-B406-7BC1AC0ECA76}" type="presParOf" srcId="{ED4B52BC-1775-481F-98AA-DB30D7ED3EFE}" destId="{A74D7712-0711-4C3A-98AC-A1AE1709C64F}" srcOrd="5" destOrd="0" presId="urn:microsoft.com/office/officeart/2005/8/layout/cycle7"/>
    <dgm:cxn modelId="{FD5B7804-A0F0-4A76-8B68-C737A3B176EF}" type="presParOf" srcId="{A74D7712-0711-4C3A-98AC-A1AE1709C64F}" destId="{C56AEB26-9044-45DC-97F4-EE23384F6583}" srcOrd="0" destOrd="0" presId="urn:microsoft.com/office/officeart/2005/8/layout/cycle7"/>
    <dgm:cxn modelId="{D98CB9D6-5B86-4540-8594-3EF39724B07E}" type="presParOf" srcId="{ED4B52BC-1775-481F-98AA-DB30D7ED3EFE}" destId="{17C0E65E-68E8-4758-8184-858926D5743F}" srcOrd="6" destOrd="0" presId="urn:microsoft.com/office/officeart/2005/8/layout/cycle7"/>
    <dgm:cxn modelId="{3A6110D6-1719-46ED-A637-5EFFC98CA606}" type="presParOf" srcId="{ED4B52BC-1775-481F-98AA-DB30D7ED3EFE}" destId="{1FCE11A0-FC5A-40E3-8DF5-0857C33EAD8C}" srcOrd="7" destOrd="0" presId="urn:microsoft.com/office/officeart/2005/8/layout/cycle7"/>
    <dgm:cxn modelId="{9A3B7EC5-E1DA-4986-BDC1-4E2C5339AAEF}" type="presParOf" srcId="{1FCE11A0-FC5A-40E3-8DF5-0857C33EAD8C}" destId="{6B169CA8-1E43-42CD-85F6-A724ADD09413}" srcOrd="0" destOrd="0" presId="urn:microsoft.com/office/officeart/2005/8/layout/cycle7"/>
    <dgm:cxn modelId="{2F917238-5A84-4F5B-AAFA-B368FDAD9E4A}" type="presParOf" srcId="{ED4B52BC-1775-481F-98AA-DB30D7ED3EFE}" destId="{979E5C21-9E7C-4EE4-9690-3E37F3B6D376}" srcOrd="8" destOrd="0" presId="urn:microsoft.com/office/officeart/2005/8/layout/cycle7"/>
    <dgm:cxn modelId="{0EC511CF-26C7-4E62-A426-61F894973A2F}" type="presParOf" srcId="{ED4B52BC-1775-481F-98AA-DB30D7ED3EFE}" destId="{7AB5F673-E4EA-487C-A0B7-0E75EA31F190}" srcOrd="9" destOrd="0" presId="urn:microsoft.com/office/officeart/2005/8/layout/cycle7"/>
    <dgm:cxn modelId="{2712BD2A-3ECF-466B-BC9C-5998184DEB24}" type="presParOf" srcId="{7AB5F673-E4EA-487C-A0B7-0E75EA31F190}" destId="{29B6A213-BF74-495B-BBE6-859CDCB7EBF5}" srcOrd="0" destOrd="0" presId="urn:microsoft.com/office/officeart/2005/8/layout/cycle7"/>
    <dgm:cxn modelId="{4B46671B-BCC0-47C5-B84C-3694F725D2C8}" type="presParOf" srcId="{ED4B52BC-1775-481F-98AA-DB30D7ED3EFE}" destId="{A38D3DA6-A006-4284-AF79-BCEE0A020737}" srcOrd="10" destOrd="0" presId="urn:microsoft.com/office/officeart/2005/8/layout/cycle7"/>
    <dgm:cxn modelId="{6CF1A9A2-8865-4C9E-BC34-9EFDCCB76D91}" type="presParOf" srcId="{ED4B52BC-1775-481F-98AA-DB30D7ED3EFE}" destId="{9BC3CFD2-37FE-42B1-BF30-3503DD900982}" srcOrd="11" destOrd="0" presId="urn:microsoft.com/office/officeart/2005/8/layout/cycle7"/>
    <dgm:cxn modelId="{8A8905E1-254F-4EC6-AF75-D959F780DA8A}" type="presParOf" srcId="{9BC3CFD2-37FE-42B1-BF30-3503DD900982}" destId="{27F7BF9E-9B37-4F1A-BF32-0C6292DDB254}" srcOrd="0" destOrd="0" presId="urn:microsoft.com/office/officeart/2005/8/layout/cycle7"/>
    <dgm:cxn modelId="{7B1FCB58-3619-42C9-94ED-00EE4933A462}" type="presParOf" srcId="{ED4B52BC-1775-481F-98AA-DB30D7ED3EFE}" destId="{0F5CCBE1-0ED8-409C-A83F-F0E808E8C757}" srcOrd="12" destOrd="0" presId="urn:microsoft.com/office/officeart/2005/8/layout/cycle7"/>
    <dgm:cxn modelId="{37A8CB54-8332-4308-9A79-9944C5DAFF26}" type="presParOf" srcId="{ED4B52BC-1775-481F-98AA-DB30D7ED3EFE}" destId="{0EEBB9E5-5973-4E05-B24A-E4976FAE10A6}" srcOrd="13" destOrd="0" presId="urn:microsoft.com/office/officeart/2005/8/layout/cycle7"/>
    <dgm:cxn modelId="{FE1CBCF4-FC27-487F-824C-21560D37E3A2}" type="presParOf" srcId="{0EEBB9E5-5973-4E05-B24A-E4976FAE10A6}" destId="{527087FC-E3DE-4051-A876-A45B0C55BCCE}" srcOrd="0" destOrd="0" presId="urn:microsoft.com/office/officeart/2005/8/layout/cycle7"/>
    <dgm:cxn modelId="{42882D08-CC0C-4CF5-BB17-5531E46902FB}" type="presParOf" srcId="{ED4B52BC-1775-481F-98AA-DB30D7ED3EFE}" destId="{EF01E86F-C076-4951-8E05-0E5B7D72CE91}" srcOrd="14" destOrd="0" presId="urn:microsoft.com/office/officeart/2005/8/layout/cycle7"/>
    <dgm:cxn modelId="{99DE9845-D985-4AD7-A7EC-1105324D0A2C}" type="presParOf" srcId="{ED4B52BC-1775-481F-98AA-DB30D7ED3EFE}" destId="{1338CEB3-6E03-428E-88C0-C5E615AEB9E3}" srcOrd="15" destOrd="0" presId="urn:microsoft.com/office/officeart/2005/8/layout/cycle7"/>
    <dgm:cxn modelId="{472E94E2-AD98-4D26-91F3-41DE6D1D3160}" type="presParOf" srcId="{1338CEB3-6E03-428E-88C0-C5E615AEB9E3}" destId="{52C6C161-D4B5-45E9-8A9A-F27BC50DB1EE}" srcOrd="0" destOrd="0" presId="urn:microsoft.com/office/officeart/2005/8/layout/cycle7"/>
    <dgm:cxn modelId="{E51267E0-2001-4CCF-8228-1BAC1F3BCCF4}" type="presParOf" srcId="{ED4B52BC-1775-481F-98AA-DB30D7ED3EFE}" destId="{E0085E8F-EA98-4529-B596-BDF44AD9EB22}" srcOrd="16" destOrd="0" presId="urn:microsoft.com/office/officeart/2005/8/layout/cycle7"/>
    <dgm:cxn modelId="{5EAA996D-25E7-4EF0-8242-9F1E33E29796}" type="presParOf" srcId="{ED4B52BC-1775-481F-98AA-DB30D7ED3EFE}" destId="{AB423AA3-5FD2-4E2C-B20D-02154315E13D}" srcOrd="17" destOrd="0" presId="urn:microsoft.com/office/officeart/2005/8/layout/cycle7"/>
    <dgm:cxn modelId="{8F324984-D03F-4889-A06D-6036D12B7968}" type="presParOf" srcId="{AB423AA3-5FD2-4E2C-B20D-02154315E13D}" destId="{4677459D-4989-4459-9679-2E3877A08833}" srcOrd="0" destOrd="0" presId="urn:microsoft.com/office/officeart/2005/8/layout/cycle7"/>
    <dgm:cxn modelId="{8CC19FB4-EE0F-4C2C-BFC6-EE8C5E25B834}" type="presParOf" srcId="{ED4B52BC-1775-481F-98AA-DB30D7ED3EFE}" destId="{3EC41AB4-AE0B-46DF-ABE7-7B7F2C207004}" srcOrd="18" destOrd="0" presId="urn:microsoft.com/office/officeart/2005/8/layout/cycle7"/>
    <dgm:cxn modelId="{470C7072-ACB2-4D0E-8BAD-340D31B1F499}" type="presParOf" srcId="{ED4B52BC-1775-481F-98AA-DB30D7ED3EFE}" destId="{F934A32E-708E-417D-A468-E5CD451F08A2}" srcOrd="19" destOrd="0" presId="urn:microsoft.com/office/officeart/2005/8/layout/cycle7"/>
    <dgm:cxn modelId="{D02F2120-9A79-45CD-AA3A-A746681ABD86}" type="presParOf" srcId="{F934A32E-708E-417D-A468-E5CD451F08A2}" destId="{64CE69DF-3D08-43E7-8CEF-E50BCA6D099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9FC88-08AB-4126-B32D-E8BCAED9047C}">
      <dsp:nvSpPr>
        <dsp:cNvPr id="0" name=""/>
        <dsp:cNvSpPr/>
      </dsp:nvSpPr>
      <dsp:spPr>
        <a:xfrm>
          <a:off x="4375289" y="-110819"/>
          <a:ext cx="1243965" cy="562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>
              <a:effectLst/>
            </a:rPr>
            <a:t>Médecin traitant</a:t>
          </a:r>
          <a:endParaRPr lang="fr-BE" sz="1200" kern="1200" dirty="0">
            <a:effectLst/>
          </a:endParaRPr>
        </a:p>
      </dsp:txBody>
      <dsp:txXfrm>
        <a:off x="4391776" y="-94332"/>
        <a:ext cx="1210991" cy="529923"/>
      </dsp:txXfrm>
    </dsp:sp>
    <dsp:sp modelId="{C21241D7-E31A-4B86-BEDA-4109634BBEBA}">
      <dsp:nvSpPr>
        <dsp:cNvPr id="0" name=""/>
        <dsp:cNvSpPr/>
      </dsp:nvSpPr>
      <dsp:spPr>
        <a:xfrm rot="1136663">
          <a:off x="5627935" y="254207"/>
          <a:ext cx="570150" cy="1253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5665534" y="279273"/>
        <a:ext cx="494952" cy="75197"/>
      </dsp:txXfrm>
    </dsp:sp>
    <dsp:sp modelId="{10B34B1E-7D8B-46D0-B482-595ABD9F1451}">
      <dsp:nvSpPr>
        <dsp:cNvPr id="0" name=""/>
        <dsp:cNvSpPr/>
      </dsp:nvSpPr>
      <dsp:spPr>
        <a:xfrm>
          <a:off x="6206766" y="38297"/>
          <a:ext cx="1291508" cy="8572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Aides familiales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Aides ménagères</a:t>
          </a:r>
          <a:endParaRPr lang="fr-BE" sz="1200" kern="1200" dirty="0"/>
        </a:p>
      </dsp:txBody>
      <dsp:txXfrm>
        <a:off x="6231873" y="63404"/>
        <a:ext cx="1241294" cy="807013"/>
      </dsp:txXfrm>
    </dsp:sp>
    <dsp:sp modelId="{E45F5616-0CEA-4DB0-8103-103D7B0AA993}">
      <dsp:nvSpPr>
        <dsp:cNvPr id="0" name=""/>
        <dsp:cNvSpPr/>
      </dsp:nvSpPr>
      <dsp:spPr>
        <a:xfrm rot="13449119" flipV="1">
          <a:off x="7106532" y="1157709"/>
          <a:ext cx="644421" cy="1444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600" kern="1200"/>
        </a:p>
      </dsp:txBody>
      <dsp:txXfrm rot="-10800000">
        <a:off x="7149857" y="1186592"/>
        <a:ext cx="557771" cy="86650"/>
      </dsp:txXfrm>
    </dsp:sp>
    <dsp:sp modelId="{F35DEE47-AF7C-406B-AEE8-942373BAF774}">
      <dsp:nvSpPr>
        <dsp:cNvPr id="0" name=""/>
        <dsp:cNvSpPr/>
      </dsp:nvSpPr>
      <dsp:spPr>
        <a:xfrm>
          <a:off x="6974536" y="1603613"/>
          <a:ext cx="1190805" cy="9024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Garde- malades</a:t>
          </a:r>
          <a:endParaRPr lang="fr-BE" sz="1400" b="1" kern="1200" dirty="0"/>
        </a:p>
      </dsp:txBody>
      <dsp:txXfrm>
        <a:off x="7000968" y="1630045"/>
        <a:ext cx="1137941" cy="849582"/>
      </dsp:txXfrm>
    </dsp:sp>
    <dsp:sp modelId="{A74D7712-0711-4C3A-98AC-A1AE1709C64F}">
      <dsp:nvSpPr>
        <dsp:cNvPr id="0" name=""/>
        <dsp:cNvSpPr/>
      </dsp:nvSpPr>
      <dsp:spPr>
        <a:xfrm rot="6077446">
          <a:off x="6965127" y="2897213"/>
          <a:ext cx="838453" cy="1743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700" kern="1200"/>
        </a:p>
      </dsp:txBody>
      <dsp:txXfrm rot="10800000">
        <a:off x="7017428" y="2932081"/>
        <a:ext cx="733851" cy="104602"/>
      </dsp:txXfrm>
    </dsp:sp>
    <dsp:sp modelId="{17C0E65E-68E8-4758-8184-858926D5743F}">
      <dsp:nvSpPr>
        <dsp:cNvPr id="0" name=""/>
        <dsp:cNvSpPr/>
      </dsp:nvSpPr>
      <dsp:spPr>
        <a:xfrm>
          <a:off x="6600196" y="3462704"/>
          <a:ext cx="1210421" cy="8359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Repas</a:t>
          </a:r>
          <a:endParaRPr lang="fr-BE" sz="1200" kern="1200" dirty="0"/>
        </a:p>
      </dsp:txBody>
      <dsp:txXfrm>
        <a:off x="6624680" y="3487188"/>
        <a:ext cx="1161453" cy="786976"/>
      </dsp:txXfrm>
    </dsp:sp>
    <dsp:sp modelId="{1FCE11A0-FC5A-40E3-8DF5-0857C33EAD8C}">
      <dsp:nvSpPr>
        <dsp:cNvPr id="0" name=""/>
        <dsp:cNvSpPr/>
      </dsp:nvSpPr>
      <dsp:spPr>
        <a:xfrm rot="18022738">
          <a:off x="6717710" y="4691919"/>
          <a:ext cx="777616" cy="1861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700" kern="1200"/>
        </a:p>
      </dsp:txBody>
      <dsp:txXfrm rot="10800000">
        <a:off x="6773546" y="4729143"/>
        <a:ext cx="665944" cy="111673"/>
      </dsp:txXfrm>
    </dsp:sp>
    <dsp:sp modelId="{979E5C21-9E7C-4EE4-9690-3E37F3B6D376}">
      <dsp:nvSpPr>
        <dsp:cNvPr id="0" name=""/>
        <dsp:cNvSpPr/>
      </dsp:nvSpPr>
      <dsp:spPr>
        <a:xfrm>
          <a:off x="5537347" y="4860535"/>
          <a:ext cx="1276933" cy="8745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err="1" smtClean="0"/>
            <a:t>Biotélévigilance</a:t>
          </a:r>
          <a:endParaRPr lang="fr-BE" sz="1200" kern="1200" dirty="0"/>
        </a:p>
      </dsp:txBody>
      <dsp:txXfrm>
        <a:off x="5562960" y="4886148"/>
        <a:ext cx="1225707" cy="823282"/>
      </dsp:txXfrm>
    </dsp:sp>
    <dsp:sp modelId="{7AB5F673-E4EA-487C-A0B7-0E75EA31F190}">
      <dsp:nvSpPr>
        <dsp:cNvPr id="0" name=""/>
        <dsp:cNvSpPr/>
      </dsp:nvSpPr>
      <dsp:spPr>
        <a:xfrm rot="9720000">
          <a:off x="5208835" y="5530340"/>
          <a:ext cx="331758" cy="1741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700" kern="1200"/>
        </a:p>
      </dsp:txBody>
      <dsp:txXfrm rot="10800000">
        <a:off x="5261089" y="5565176"/>
        <a:ext cx="227250" cy="104507"/>
      </dsp:txXfrm>
    </dsp:sp>
    <dsp:sp modelId="{A38D3DA6-A006-4284-AF79-BCEE0A020737}">
      <dsp:nvSpPr>
        <dsp:cNvPr id="0" name=""/>
        <dsp:cNvSpPr/>
      </dsp:nvSpPr>
      <dsp:spPr>
        <a:xfrm>
          <a:off x="3835404" y="5375243"/>
          <a:ext cx="1348989" cy="927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Prêt matériel</a:t>
          </a:r>
          <a:endParaRPr lang="fr-BE" sz="1200" kern="1200" dirty="0"/>
        </a:p>
      </dsp:txBody>
      <dsp:txXfrm>
        <a:off x="3862574" y="5402413"/>
        <a:ext cx="1294649" cy="873328"/>
      </dsp:txXfrm>
    </dsp:sp>
    <dsp:sp modelId="{9BC3CFD2-37FE-42B1-BF30-3503DD900982}">
      <dsp:nvSpPr>
        <dsp:cNvPr id="0" name=""/>
        <dsp:cNvSpPr/>
      </dsp:nvSpPr>
      <dsp:spPr>
        <a:xfrm rot="11771630" flipV="1">
          <a:off x="3316240" y="5628476"/>
          <a:ext cx="458259" cy="1601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600" kern="1200"/>
        </a:p>
      </dsp:txBody>
      <dsp:txXfrm rot="10800000">
        <a:off x="3364270" y="5660496"/>
        <a:ext cx="362199" cy="96060"/>
      </dsp:txXfrm>
    </dsp:sp>
    <dsp:sp modelId="{0F5CCBE1-0ED8-409C-A83F-F0E808E8C757}">
      <dsp:nvSpPr>
        <dsp:cNvPr id="0" name=""/>
        <dsp:cNvSpPr/>
      </dsp:nvSpPr>
      <dsp:spPr>
        <a:xfrm>
          <a:off x="1925774" y="4865740"/>
          <a:ext cx="1301836" cy="8521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err="1" smtClean="0"/>
            <a:t>Asbl</a:t>
          </a:r>
          <a:r>
            <a:rPr lang="fr-BE" sz="1200" kern="1200" dirty="0" smtClean="0"/>
            <a:t> Soins palliatifs</a:t>
          </a:r>
          <a:endParaRPr lang="fr-BE" sz="1200" kern="1200" dirty="0"/>
        </a:p>
      </dsp:txBody>
      <dsp:txXfrm>
        <a:off x="1950733" y="4890699"/>
        <a:ext cx="1251918" cy="802258"/>
      </dsp:txXfrm>
    </dsp:sp>
    <dsp:sp modelId="{0EEBB9E5-5973-4E05-B24A-E4976FAE10A6}">
      <dsp:nvSpPr>
        <dsp:cNvPr id="0" name=""/>
        <dsp:cNvSpPr/>
      </dsp:nvSpPr>
      <dsp:spPr>
        <a:xfrm rot="13571802">
          <a:off x="1774357" y="4619397"/>
          <a:ext cx="505726" cy="1990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kern="1200"/>
        </a:p>
      </dsp:txBody>
      <dsp:txXfrm rot="10800000">
        <a:off x="1834064" y="4659202"/>
        <a:ext cx="386312" cy="119414"/>
      </dsp:txXfrm>
    </dsp:sp>
    <dsp:sp modelId="{EF01E86F-C076-4951-8E05-0E5B7D72CE91}">
      <dsp:nvSpPr>
        <dsp:cNvPr id="0" name=""/>
        <dsp:cNvSpPr/>
      </dsp:nvSpPr>
      <dsp:spPr>
        <a:xfrm>
          <a:off x="825433" y="3737014"/>
          <a:ext cx="1321041" cy="8350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Kiné</a:t>
          </a:r>
          <a:endParaRPr lang="fr-BE" sz="1200" kern="1200" dirty="0"/>
        </a:p>
      </dsp:txBody>
      <dsp:txXfrm>
        <a:off x="849891" y="3761472"/>
        <a:ext cx="1272125" cy="786149"/>
      </dsp:txXfrm>
    </dsp:sp>
    <dsp:sp modelId="{1338CEB3-6E03-428E-88C0-C5E615AEB9E3}">
      <dsp:nvSpPr>
        <dsp:cNvPr id="0" name=""/>
        <dsp:cNvSpPr/>
      </dsp:nvSpPr>
      <dsp:spPr>
        <a:xfrm rot="15998329">
          <a:off x="1070906" y="3114441"/>
          <a:ext cx="717581" cy="1644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600" kern="1200"/>
        </a:p>
      </dsp:txBody>
      <dsp:txXfrm rot="10800000">
        <a:off x="1120248" y="3147336"/>
        <a:ext cx="618896" cy="98685"/>
      </dsp:txXfrm>
    </dsp:sp>
    <dsp:sp modelId="{E0085E8F-EA98-4529-B596-BDF44AD9EB22}">
      <dsp:nvSpPr>
        <dsp:cNvPr id="0" name=""/>
        <dsp:cNvSpPr/>
      </dsp:nvSpPr>
      <dsp:spPr>
        <a:xfrm>
          <a:off x="736392" y="1714901"/>
          <a:ext cx="1267850" cy="9414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Soins Infirmiers</a:t>
          </a:r>
          <a:endParaRPr lang="fr-BE" sz="1200" kern="1200" dirty="0"/>
        </a:p>
      </dsp:txBody>
      <dsp:txXfrm>
        <a:off x="763966" y="1742475"/>
        <a:ext cx="1212702" cy="886294"/>
      </dsp:txXfrm>
    </dsp:sp>
    <dsp:sp modelId="{AB423AA3-5FD2-4E2C-B20D-02154315E13D}">
      <dsp:nvSpPr>
        <dsp:cNvPr id="0" name=""/>
        <dsp:cNvSpPr/>
      </dsp:nvSpPr>
      <dsp:spPr>
        <a:xfrm rot="8138798" flipV="1">
          <a:off x="2116924" y="1096313"/>
          <a:ext cx="372667" cy="1557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600" kern="1200"/>
        </a:p>
      </dsp:txBody>
      <dsp:txXfrm rot="10800000">
        <a:off x="2163638" y="1127456"/>
        <a:ext cx="279239" cy="93427"/>
      </dsp:txXfrm>
    </dsp:sp>
    <dsp:sp modelId="{3EC41AB4-AE0B-46DF-ABE7-7B7F2C207004}">
      <dsp:nvSpPr>
        <dsp:cNvPr id="0" name=""/>
        <dsp:cNvSpPr/>
      </dsp:nvSpPr>
      <dsp:spPr>
        <a:xfrm>
          <a:off x="2134698" y="0"/>
          <a:ext cx="1371660" cy="8231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/>
            <a:t>Autres</a:t>
          </a:r>
        </a:p>
      </dsp:txBody>
      <dsp:txXfrm>
        <a:off x="2158808" y="24110"/>
        <a:ext cx="1323440" cy="774949"/>
      </dsp:txXfrm>
    </dsp:sp>
    <dsp:sp modelId="{F934A32E-708E-417D-A468-E5CD451F08A2}">
      <dsp:nvSpPr>
        <dsp:cNvPr id="0" name=""/>
        <dsp:cNvSpPr/>
      </dsp:nvSpPr>
      <dsp:spPr>
        <a:xfrm rot="21221000">
          <a:off x="3747723" y="209641"/>
          <a:ext cx="386200" cy="1558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600" kern="1200"/>
        </a:p>
      </dsp:txBody>
      <dsp:txXfrm>
        <a:off x="3794482" y="240814"/>
        <a:ext cx="292682" cy="93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CB4193-19F5-479E-9D87-32B91AFECF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83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89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89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89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7986F6-CC04-4321-B6BC-01BD9AE6EC3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87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E8F99-914A-479C-B223-5B539E73D34D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31DD4-FC07-47A4-967E-3F1CFD903F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pic>
        <p:nvPicPr>
          <p:cNvPr id="7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4829A-DAB8-4404-83F0-BA42F1B9E037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B29AF-6C5E-46C8-8EA3-38EF71E1155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53045-F1E5-4C7C-9002-AB94906CF15B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C1E63-CFCA-4069-B484-FB344948592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5B27E-34D0-42D5-A487-30DA5B3C1F15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b">
            <a:normAutofit/>
          </a:bodyPr>
          <a:lstStyle>
            <a:lvl1pPr marL="73152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99756-900C-4C62-AB0D-2E7705BF0F7D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0AEFB2B-2B51-42B3-AC61-A2FBEC8C41D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5BCB1-1FCA-4803-9386-B3B0EB4A98D7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781D1-E4D7-491B-985C-F05EFE3C9D7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F707B-84A4-488B-AE97-D551AB48EFA0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D4B54-E6A8-4536-9F5B-4276E671F62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C2E3B-2CAF-4350-B565-DAD68F762CB4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ACBB9-EEA1-4ADC-B86B-19C3F8EE35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6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AABCC-EB79-4A42-BF3B-AA493E1312D2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DAFA8-870C-431F-B170-9C8112F42B7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5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ACA1F-ACA5-49D9-BB9D-0D6EF31476A5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A9255-3F6A-4718-A2EF-35D90DF2E92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94B94-7845-4E75-85E7-63B6FBF7123C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B231B-293F-40AB-8DF0-6FEBA740DE8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5874DBF-4D06-4CAA-B03D-D6BAD6A62743}" type="datetime1">
              <a:rPr lang="fr-BE" smtClean="0"/>
              <a:t>17/10/2014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E952DC5-5469-4310-9BE1-735E942DCD3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0" descr="ASSAF_LOGO_V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nspalliatifs.b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oins.palliatifs@skynet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CAPSULE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fr-BE" sz="3200" dirty="0"/>
              <a:t>CPAS Charleroi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78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QUELS SOUTIENS POUR LE </a:t>
            </a:r>
            <a:br>
              <a:rPr lang="fr-BE" dirty="0" smtClean="0"/>
            </a:br>
            <a:r>
              <a:rPr lang="fr-BE" dirty="0" smtClean="0"/>
              <a:t>GARDE A DOMICILE ?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4943624"/>
            <a:ext cx="7086600" cy="1509712"/>
          </a:xfrm>
        </p:spPr>
        <p:txBody>
          <a:bodyPr>
            <a:noAutofit/>
          </a:bodyPr>
          <a:lstStyle/>
          <a:p>
            <a:r>
              <a:rPr lang="fr-BE" sz="2400" dirty="0"/>
              <a:t>Kelly </a:t>
            </a:r>
            <a:r>
              <a:rPr lang="fr-BE" sz="2400" dirty="0" err="1"/>
              <a:t>Decendre</a:t>
            </a:r>
            <a:r>
              <a:rPr lang="fr-BE" sz="2400" dirty="0"/>
              <a:t>, coordinatrice - Plateforme de </a:t>
            </a:r>
            <a:r>
              <a:rPr lang="fr-BE" sz="2400" dirty="0" smtClean="0"/>
              <a:t>concertation en </a:t>
            </a:r>
            <a:r>
              <a:rPr lang="fr-BE" sz="2400" dirty="0"/>
              <a:t>Soins Palliatifs du Hainaut </a:t>
            </a:r>
            <a:r>
              <a:rPr lang="fr-BE" sz="2400" dirty="0" smtClean="0"/>
              <a:t>Oriental</a:t>
            </a:r>
          </a:p>
          <a:p>
            <a:endParaRPr lang="fr-BE" sz="1000" dirty="0"/>
          </a:p>
          <a:p>
            <a:r>
              <a:rPr lang="fr-BE" sz="2400" dirty="0"/>
              <a:t>Anouk Dufour, ergothérapeute et </a:t>
            </a:r>
            <a:r>
              <a:rPr lang="fr-BE" sz="2400" dirty="0" smtClean="0"/>
              <a:t>formatrice</a:t>
            </a:r>
          </a:p>
          <a:p>
            <a:r>
              <a:rPr lang="fr-BE" sz="2400" dirty="0" smtClean="0"/>
              <a:t>Asbl Alzheimer Belgique</a:t>
            </a:r>
          </a:p>
          <a:p>
            <a:endParaRPr lang="fr-BE" sz="1000" dirty="0"/>
          </a:p>
          <a:p>
            <a:r>
              <a:rPr lang="fr-BE" sz="2400" dirty="0"/>
              <a:t>Yves </a:t>
            </a:r>
            <a:r>
              <a:rPr lang="fr-BE" sz="2400" dirty="0" err="1"/>
              <a:t>Rauchs</a:t>
            </a:r>
            <a:r>
              <a:rPr lang="fr-BE" sz="2400" dirty="0"/>
              <a:t>, kinésithérapeute et ergothérapeute,</a:t>
            </a:r>
          </a:p>
          <a:p>
            <a:r>
              <a:rPr lang="fr-BE" sz="2400" dirty="0"/>
              <a:t>et Sylvie </a:t>
            </a:r>
            <a:r>
              <a:rPr lang="fr-BE" sz="2400" dirty="0" err="1"/>
              <a:t>Bayot</a:t>
            </a:r>
            <a:r>
              <a:rPr lang="fr-BE" sz="2400" dirty="0"/>
              <a:t>, ergothérapeute – CPA S Charleroi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9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100" dirty="0"/>
              <a:t/>
            </a:r>
            <a:br>
              <a:rPr lang="fr-BE" sz="3100" dirty="0"/>
            </a:br>
            <a:r>
              <a:rPr lang="fr-BE" sz="3100" dirty="0" smtClean="0"/>
              <a:t>Présentation </a:t>
            </a:r>
            <a:r>
              <a:rPr lang="fr-BE" sz="3100" dirty="0"/>
              <a:t>de la Plate-Forme de Concertation en Soins palliatifs du Hainaut oriental </a:t>
            </a:r>
            <a:r>
              <a:rPr lang="fr-BE" sz="2200" dirty="0"/>
              <a:t/>
            </a:r>
            <a:br>
              <a:rPr lang="fr-BE" sz="2200" dirty="0"/>
            </a:br>
            <a:endParaRPr lang="fr-BE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709160"/>
          </a:xfrm>
        </p:spPr>
        <p:txBody>
          <a:bodyPr/>
          <a:lstStyle/>
          <a:p>
            <a:endParaRPr lang="fr-BE" dirty="0" smtClean="0"/>
          </a:p>
          <a:p>
            <a:pPr marL="137160" indent="0">
              <a:buNone/>
            </a:pPr>
            <a:endParaRPr lang="fr-BE" dirty="0" smtClean="0"/>
          </a:p>
          <a:p>
            <a:pPr marL="137160" indent="0" algn="ctr">
              <a:buNone/>
            </a:pPr>
            <a:r>
              <a:rPr lang="fr-BE" sz="4000" b="1" i="1" u="sng" dirty="0" smtClean="0">
                <a:latin typeface="Baskerville Old Face" panose="02020602080505020303" pitchFamily="18" charset="0"/>
              </a:rPr>
              <a:t>Présentation des aides et outils en faveur des gardes à domicile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2202235" cy="16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3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Notre territoire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94" y="1600200"/>
            <a:ext cx="28910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7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Information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r>
              <a:rPr lang="fr-BE" dirty="0"/>
              <a:t>une permanence téléphonique et un accueil dans nos locaux (9h à 16h)</a:t>
            </a:r>
          </a:p>
          <a:p>
            <a:r>
              <a:rPr lang="fr-BE" dirty="0" smtClean="0"/>
              <a:t> </a:t>
            </a:r>
            <a:r>
              <a:rPr lang="fr-BE" dirty="0"/>
              <a:t>la mise à disposition d’un centre de documentation spécialisé</a:t>
            </a:r>
          </a:p>
          <a:p>
            <a:r>
              <a:rPr lang="fr-BE" dirty="0"/>
              <a:t>la publication d’articles et d’événements dans la revue des soins palliatifs en Wallonie</a:t>
            </a:r>
          </a:p>
          <a:p>
            <a:r>
              <a:rPr lang="fr-BE" dirty="0" smtClean="0"/>
              <a:t> </a:t>
            </a:r>
            <a:r>
              <a:rPr lang="fr-BE" dirty="0"/>
              <a:t>le portail: </a:t>
            </a:r>
            <a:r>
              <a:rPr lang="fr-BE" dirty="0" smtClean="0">
                <a:hlinkClick r:id="rId2"/>
              </a:rPr>
              <a:t>www.soinspalliatifs.be</a:t>
            </a:r>
            <a:r>
              <a:rPr lang="fr-BE" dirty="0" smtClean="0"/>
              <a:t> (documents, coordonnées PF)</a:t>
            </a:r>
            <a:endParaRPr lang="fr-BE" dirty="0"/>
          </a:p>
          <a:p>
            <a:r>
              <a:rPr lang="fr-BE" dirty="0" smtClean="0"/>
              <a:t>des </a:t>
            </a:r>
            <a:r>
              <a:rPr lang="fr-BE" dirty="0"/>
              <a:t>outils de diffusion: brochures, vade-mecum…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2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Formation continue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BE" b="1" i="1" u="sng" dirty="0"/>
              <a:t>Organisation de:</a:t>
            </a:r>
          </a:p>
          <a:p>
            <a:pPr marL="137160" indent="0">
              <a:buNone/>
            </a:pPr>
            <a:r>
              <a:rPr lang="fr-BE" dirty="0"/>
              <a:t>- </a:t>
            </a:r>
            <a:r>
              <a:rPr lang="fr-BE" dirty="0" smtClean="0"/>
              <a:t>module </a:t>
            </a:r>
            <a:r>
              <a:rPr lang="fr-BE" dirty="0"/>
              <a:t>d’information,</a:t>
            </a:r>
          </a:p>
          <a:p>
            <a:pPr marL="137160" indent="0">
              <a:buNone/>
            </a:pPr>
            <a:r>
              <a:rPr lang="fr-BE" dirty="0"/>
              <a:t>- s</a:t>
            </a:r>
            <a:r>
              <a:rPr lang="fr-BE" dirty="0" smtClean="0"/>
              <a:t>ensibilisation et formation de base via les établissements de Promotion Sociale </a:t>
            </a:r>
            <a:endParaRPr lang="fr-BE" dirty="0"/>
          </a:p>
          <a:p>
            <a:pPr marL="137160" indent="0">
              <a:buNone/>
            </a:pPr>
            <a:r>
              <a:rPr lang="fr-BE" dirty="0"/>
              <a:t>- formations </a:t>
            </a:r>
            <a:r>
              <a:rPr lang="fr-BE" dirty="0" smtClean="0"/>
              <a:t>spécifiques</a:t>
            </a:r>
            <a:endParaRPr lang="fr-BE" dirty="0"/>
          </a:p>
          <a:p>
            <a:pPr marL="137160" indent="0">
              <a:buNone/>
            </a:pPr>
            <a:r>
              <a:rPr lang="fr-BE" dirty="0"/>
              <a:t>en soins palliatifs destinés aux professionnels de la santé</a:t>
            </a:r>
            <a:r>
              <a:rPr lang="fr-BE" dirty="0" smtClean="0"/>
              <a:t>.</a:t>
            </a:r>
          </a:p>
          <a:p>
            <a:pPr algn="ctr"/>
            <a:r>
              <a:rPr lang="fr-BE" b="1" i="1" u="sng" dirty="0"/>
              <a:t>Organisation de</a:t>
            </a:r>
            <a:r>
              <a:rPr lang="fr-BE" b="1" i="1" u="sng" dirty="0" smtClean="0"/>
              <a:t>:</a:t>
            </a:r>
            <a:endParaRPr lang="fr-BE" b="1" i="1" u="sng" dirty="0"/>
          </a:p>
          <a:p>
            <a:pPr>
              <a:buFontTx/>
              <a:buChar char="-"/>
            </a:pPr>
            <a:r>
              <a:rPr lang="fr-BE" dirty="0" smtClean="0"/>
              <a:t>concertations </a:t>
            </a:r>
            <a:r>
              <a:rPr lang="fr-BE" dirty="0"/>
              <a:t>périodiques </a:t>
            </a: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 </a:t>
            </a:r>
            <a:r>
              <a:rPr lang="fr-BE" dirty="0"/>
              <a:t>séminaires </a:t>
            </a:r>
            <a:r>
              <a:rPr lang="fr-BE" dirty="0" smtClean="0"/>
              <a:t>éthiques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1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Lieu de parole au sein des services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fr-BE" sz="4000" dirty="0" smtClean="0"/>
          </a:p>
          <a:p>
            <a:pPr marL="137160" indent="0">
              <a:buNone/>
            </a:pPr>
            <a:r>
              <a:rPr lang="fr-BE" sz="4000" dirty="0" smtClean="0"/>
              <a:t>Ils </a:t>
            </a:r>
            <a:r>
              <a:rPr lang="fr-BE" sz="4000" dirty="0"/>
              <a:t>sont animés par </a:t>
            </a:r>
            <a:r>
              <a:rPr lang="fr-BE" sz="4000" dirty="0" smtClean="0"/>
              <a:t>une des psychologues </a:t>
            </a:r>
            <a:r>
              <a:rPr lang="fr-BE" sz="4000" dirty="0"/>
              <a:t>de la Plate-Forme à l’attention des </a:t>
            </a:r>
            <a:r>
              <a:rPr lang="fr-BE" sz="4000" dirty="0" smtClean="0"/>
              <a:t>soignants </a:t>
            </a:r>
            <a:r>
              <a:rPr lang="fr-BE" sz="4000" dirty="0" smtClean="0">
                <a:sym typeface="Wingdings" panose="05000000000000000000" pitchFamily="2" charset="2"/>
              </a:rPr>
              <a:t> gardes à domicile</a:t>
            </a:r>
            <a:r>
              <a:rPr lang="fr-BE" sz="4000" dirty="0" smtClean="0"/>
              <a:t>.</a:t>
            </a:r>
          </a:p>
          <a:p>
            <a:pPr marL="137160" indent="0">
              <a:buNone/>
            </a:pPr>
            <a:endParaRPr lang="fr-BE" dirty="0"/>
          </a:p>
          <a:p>
            <a:pPr marL="137160" indent="0"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54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Pour qui?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r-BE" dirty="0"/>
              <a:t>Toute personne qui travaille en soins palliatifs et qui a un contact aussi infime soit-il avec un patient palliatif.</a:t>
            </a:r>
          </a:p>
          <a:p>
            <a:pPr marL="137160" indent="0">
              <a:buNone/>
            </a:pPr>
            <a:endParaRPr lang="fr-BE" dirty="0"/>
          </a:p>
          <a:p>
            <a:pPr marL="137160" indent="0">
              <a:buNone/>
            </a:pPr>
            <a:r>
              <a:rPr lang="fr-BE" dirty="0"/>
              <a:t>Dans un lieu de parole, le diplôme ou l’absence de diplôme n’a pas beaucoup d’importance…</a:t>
            </a:r>
          </a:p>
          <a:p>
            <a:pPr marL="137160" indent="0">
              <a:buNone/>
            </a:pPr>
            <a:endParaRPr lang="fr-BE" dirty="0"/>
          </a:p>
          <a:p>
            <a:pPr marL="137160" indent="0">
              <a:buNone/>
            </a:pPr>
            <a:r>
              <a:rPr lang="fr-BE" dirty="0" smtClean="0"/>
              <a:t> </a:t>
            </a:r>
            <a:r>
              <a:rPr lang="fr-BE" dirty="0"/>
              <a:t>Critère de participation au groupe: le contact avec le patient quelle que soit sa fonction!</a:t>
            </a:r>
          </a:p>
          <a:p>
            <a:pPr marL="13716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0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objectifs: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fr-BE" b="1" i="1" u="sng" dirty="0" smtClean="0"/>
              <a:t>Individuel:</a:t>
            </a:r>
            <a:endParaRPr lang="fr-BE" b="1" i="1" u="sng" dirty="0"/>
          </a:p>
          <a:p>
            <a:pPr marL="137160" indent="0">
              <a:buNone/>
            </a:pPr>
            <a:r>
              <a:rPr lang="fr-BE" dirty="0" smtClean="0"/>
              <a:t>Déposer</a:t>
            </a:r>
            <a:r>
              <a:rPr lang="fr-BE" dirty="0"/>
              <a:t>, partager  son vécu</a:t>
            </a:r>
          </a:p>
          <a:p>
            <a:pPr marL="137160" indent="0">
              <a:buNone/>
            </a:pPr>
            <a:r>
              <a:rPr lang="fr-BE" dirty="0" smtClean="0"/>
              <a:t>Prendre </a:t>
            </a:r>
            <a:r>
              <a:rPr lang="fr-BE" dirty="0"/>
              <a:t>du recul</a:t>
            </a:r>
          </a:p>
          <a:p>
            <a:pPr marL="137160" indent="0">
              <a:buNone/>
            </a:pPr>
            <a:r>
              <a:rPr lang="fr-BE" dirty="0" smtClean="0"/>
              <a:t>Eviter </a:t>
            </a:r>
            <a:r>
              <a:rPr lang="fr-BE" dirty="0"/>
              <a:t>la démotivation, le </a:t>
            </a:r>
            <a:r>
              <a:rPr lang="fr-BE" dirty="0" err="1"/>
              <a:t>burn-out</a:t>
            </a:r>
            <a:endParaRPr lang="fr-BE" dirty="0"/>
          </a:p>
          <a:p>
            <a:endParaRPr lang="fr-BE" dirty="0"/>
          </a:p>
          <a:p>
            <a:r>
              <a:rPr lang="fr-BE" b="1" i="1" u="sng" dirty="0" smtClean="0"/>
              <a:t>Formation:</a:t>
            </a:r>
            <a:endParaRPr lang="fr-BE" b="1" i="1" u="sng" dirty="0"/>
          </a:p>
          <a:p>
            <a:pPr marL="137160" indent="0">
              <a:buNone/>
            </a:pPr>
            <a:r>
              <a:rPr lang="fr-BE" dirty="0"/>
              <a:t>A travers la remise en question de chacun</a:t>
            </a:r>
          </a:p>
          <a:p>
            <a:endParaRPr lang="fr-BE" dirty="0"/>
          </a:p>
          <a:p>
            <a:r>
              <a:rPr lang="fr-BE" b="1" i="1" u="sng" dirty="0" smtClean="0"/>
              <a:t>Equipe:</a:t>
            </a:r>
            <a:endParaRPr lang="fr-BE" b="1" i="1" u="sng" dirty="0"/>
          </a:p>
          <a:p>
            <a:pPr marL="137160" indent="0">
              <a:buNone/>
            </a:pPr>
            <a:r>
              <a:rPr lang="fr-BE" dirty="0"/>
              <a:t>Renforce et affine l’esprit d’équipe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5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fr-BE" dirty="0" smtClean="0"/>
          </a:p>
          <a:p>
            <a:pPr marL="137160" indent="0" algn="ctr">
              <a:buNone/>
            </a:pPr>
            <a:r>
              <a:rPr lang="fr-BE" sz="3200" dirty="0" smtClean="0"/>
              <a:t>Donc</a:t>
            </a:r>
            <a:r>
              <a:rPr lang="fr-BE" sz="3200" dirty="0"/>
              <a:t>, le lieu de parole n’est pas instauré comme solution à un problème ni comme technique de soin mais comme un rite d’accompagnement, comme une réponse possible à la souffrance des soignants.</a:t>
            </a:r>
          </a:p>
          <a:p>
            <a:pPr marL="13716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1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Soutien psychologique individuel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fr-BE" dirty="0" smtClean="0"/>
          </a:p>
          <a:p>
            <a:pPr marL="137160" indent="0" algn="ctr">
              <a:buNone/>
            </a:pPr>
            <a:r>
              <a:rPr lang="fr-BE" dirty="0" smtClean="0"/>
              <a:t>A </a:t>
            </a:r>
            <a:r>
              <a:rPr lang="fr-BE" dirty="0"/>
              <a:t>la demande du patient, de la famille, de l’entourage, du personnel soignant…, la psychologue de la Plate-Forme </a:t>
            </a:r>
            <a:r>
              <a:rPr lang="fr-BE" dirty="0" smtClean="0"/>
              <a:t>peut se rendre</a:t>
            </a:r>
            <a:r>
              <a:rPr lang="fr-BE" b="1" i="1" u="sng" dirty="0" smtClean="0"/>
              <a:t> </a:t>
            </a:r>
            <a:r>
              <a:rPr lang="fr-BE" b="1" i="1" u="sng" dirty="0"/>
              <a:t>gratuitement </a:t>
            </a:r>
            <a:r>
              <a:rPr lang="fr-BE" dirty="0"/>
              <a:t>au </a:t>
            </a:r>
            <a:r>
              <a:rPr lang="fr-BE" dirty="0" smtClean="0"/>
              <a:t>domicile tout comme peut proposer un entretien individuel au sein de nos locaux.</a:t>
            </a:r>
            <a:endParaRPr lang="fr-BE" dirty="0"/>
          </a:p>
          <a:p>
            <a:pPr marL="13716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376064"/>
            <a:ext cx="7086600" cy="4133056"/>
          </a:xfrm>
        </p:spPr>
        <p:txBody>
          <a:bodyPr/>
          <a:lstStyle/>
          <a:p>
            <a:r>
              <a:rPr lang="fr-BE" b="0" dirty="0"/>
              <a:t>Complémentarité </a:t>
            </a:r>
            <a:r>
              <a:rPr lang="fr-BE" b="0" dirty="0" smtClean="0"/>
              <a:t>du </a:t>
            </a:r>
            <a:r>
              <a:rPr lang="fr-BE" b="0" dirty="0"/>
              <a:t>garde à </a:t>
            </a:r>
            <a:r>
              <a:rPr lang="fr-BE" b="0" dirty="0" smtClean="0"/>
              <a:t>domicile avec </a:t>
            </a:r>
            <a:r>
              <a:rPr lang="fr-BE" b="0" dirty="0"/>
              <a:t>les autres professionnels </a:t>
            </a:r>
            <a:r>
              <a:rPr lang="fr-BE" b="0" dirty="0" smtClean="0"/>
              <a:t>dans </a:t>
            </a:r>
            <a:r>
              <a:rPr lang="fr-BE" b="0" dirty="0"/>
              <a:t>une </a:t>
            </a:r>
            <a:r>
              <a:rPr lang="fr-BE" b="0" dirty="0" smtClean="0"/>
              <a:t>politique d’aide </a:t>
            </a:r>
            <a:r>
              <a:rPr lang="fr-BE" b="0" dirty="0"/>
              <a:t>et de soins à domicile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4367560"/>
            <a:ext cx="7086600" cy="1509712"/>
          </a:xfrm>
        </p:spPr>
        <p:txBody>
          <a:bodyPr/>
          <a:lstStyle/>
          <a:p>
            <a:r>
              <a:rPr lang="fr-BE" dirty="0" smtClean="0"/>
              <a:t>Julia LENTINI	CSD Solidaris Liège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1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Contacts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r-BE" dirty="0" smtClean="0"/>
              <a:t>Plate-forme de Concertation en Soins palliatifs du Hainaut oriental</a:t>
            </a:r>
          </a:p>
          <a:p>
            <a:pPr marL="137160" indent="0">
              <a:buNone/>
            </a:pPr>
            <a:endParaRPr lang="fr-BE" dirty="0"/>
          </a:p>
          <a:p>
            <a:pPr marL="137160" indent="0">
              <a:buNone/>
            </a:pPr>
            <a:r>
              <a:rPr lang="fr-BE" dirty="0" smtClean="0"/>
              <a:t>1, Boulevard Zoé </a:t>
            </a:r>
            <a:r>
              <a:rPr lang="fr-BE" dirty="0" err="1" smtClean="0"/>
              <a:t>Drion</a:t>
            </a:r>
            <a:r>
              <a:rPr lang="fr-BE" dirty="0" smtClean="0"/>
              <a:t> 6000 Charleroi</a:t>
            </a:r>
          </a:p>
          <a:p>
            <a:pPr marL="137160" indent="0">
              <a:buNone/>
            </a:pPr>
            <a:endParaRPr lang="fr-BE" dirty="0"/>
          </a:p>
          <a:p>
            <a:pPr marL="137160" indent="0">
              <a:buNone/>
            </a:pPr>
            <a:r>
              <a:rPr lang="fr-BE" dirty="0" smtClean="0"/>
              <a:t>071/92.55.40 (Tel/fax)</a:t>
            </a:r>
          </a:p>
          <a:p>
            <a:pPr marL="137160" indent="0">
              <a:buNone/>
            </a:pPr>
            <a:r>
              <a:rPr lang="fr-BE" dirty="0" smtClean="0"/>
              <a:t>071/500.168</a:t>
            </a:r>
          </a:p>
          <a:p>
            <a:pPr marL="137160" indent="0">
              <a:buNone/>
            </a:pPr>
            <a:r>
              <a:rPr lang="fr-BE" dirty="0">
                <a:hlinkClick r:id="rId2"/>
              </a:rPr>
              <a:t>s</a:t>
            </a:r>
            <a:r>
              <a:rPr lang="fr-BE" dirty="0" smtClean="0">
                <a:hlinkClick r:id="rId2"/>
              </a:rPr>
              <a:t>oins.palliatifs@skynet.be</a:t>
            </a:r>
            <a:r>
              <a:rPr lang="fr-BE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2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smtClean="0"/>
              <a:t>La coordination …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u="sng" dirty="0" smtClean="0"/>
              <a:t>Mission </a:t>
            </a:r>
            <a:r>
              <a:rPr lang="fr-BE" dirty="0" smtClean="0"/>
              <a:t>: aider toute personne souhaitant rester dans son milieu de vie ou réintégrer celui-ci</a:t>
            </a:r>
          </a:p>
          <a:p>
            <a:pPr lvl="1"/>
            <a:r>
              <a:rPr lang="fr-BE" dirty="0" smtClean="0"/>
              <a:t>Demande pluridisciplinaire	</a:t>
            </a:r>
          </a:p>
          <a:p>
            <a:pPr lvl="1"/>
            <a:r>
              <a:rPr lang="fr-BE" dirty="0" smtClean="0"/>
              <a:t>Décret de la Région Wallonne</a:t>
            </a:r>
          </a:p>
          <a:p>
            <a:r>
              <a:rPr lang="fr-BE" u="sng" dirty="0" smtClean="0"/>
              <a:t>Rôles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Organiser</a:t>
            </a:r>
          </a:p>
          <a:p>
            <a:pPr lvl="1"/>
            <a:r>
              <a:rPr lang="fr-BE" dirty="0" smtClean="0"/>
              <a:t>Assurer le lien Domicile – Hôpital</a:t>
            </a:r>
          </a:p>
          <a:p>
            <a:pPr lvl="1"/>
            <a:r>
              <a:rPr lang="fr-BE" dirty="0" smtClean="0"/>
              <a:t>Construire un réseau </a:t>
            </a:r>
          </a:p>
          <a:p>
            <a:pPr lvl="1"/>
            <a:r>
              <a:rPr lang="fr-BE" dirty="0" smtClean="0"/>
              <a:t>Analyser globalement et proposer un plan d’aide adapté</a:t>
            </a:r>
          </a:p>
          <a:p>
            <a:r>
              <a:rPr lang="fr-BE" u="sng" dirty="0"/>
              <a:t>Libre choix du bénéficiaire</a:t>
            </a:r>
          </a:p>
          <a:p>
            <a:pPr marL="585216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44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8621997"/>
              </p:ext>
            </p:extLst>
          </p:nvPr>
        </p:nvGraphicFramePr>
        <p:xfrm>
          <a:off x="0" y="116632"/>
          <a:ext cx="8964488" cy="619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ouée 8"/>
          <p:cNvSpPr/>
          <p:nvPr/>
        </p:nvSpPr>
        <p:spPr>
          <a:xfrm>
            <a:off x="3147834" y="1641865"/>
            <a:ext cx="2576641" cy="2657909"/>
          </a:xfrm>
          <a:prstGeom prst="donut">
            <a:avLst>
              <a:gd name="adj" fmla="val 19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76000" y="2320569"/>
            <a:ext cx="124334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1400" dirty="0"/>
          </a:p>
          <a:p>
            <a:endParaRPr lang="fr-BE" sz="1600" b="1" dirty="0" smtClean="0"/>
          </a:p>
          <a:p>
            <a:r>
              <a:rPr lang="fr-BE" sz="1600" b="1" dirty="0" smtClean="0"/>
              <a:t>Bénéficiaire</a:t>
            </a:r>
          </a:p>
          <a:p>
            <a:endParaRPr lang="fr-BE" sz="1400" dirty="0" smtClean="0"/>
          </a:p>
          <a:p>
            <a:r>
              <a:rPr lang="fr-BE" sz="1100" dirty="0" smtClean="0"/>
              <a:t>Coordination</a:t>
            </a:r>
            <a:endParaRPr lang="fr-BE" sz="1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633941" y="1641866"/>
            <a:ext cx="1514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          Entourage</a:t>
            </a:r>
            <a:endParaRPr lang="fr-BE" sz="14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627784" y="2060848"/>
            <a:ext cx="520050" cy="2597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491880" y="1124744"/>
            <a:ext cx="284120" cy="5171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4788024" y="980728"/>
            <a:ext cx="231325" cy="6611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5724128" y="1641865"/>
            <a:ext cx="720080" cy="5488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884486" y="2800673"/>
            <a:ext cx="5597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5724128" y="3693222"/>
            <a:ext cx="440219" cy="4693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5284257" y="4162582"/>
            <a:ext cx="290926" cy="4905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4492168" y="4456106"/>
            <a:ext cx="1" cy="5570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3059832" y="3861048"/>
            <a:ext cx="248013" cy="4387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/>
              <a:t>Quels choix , dans quelle situation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u="sng" dirty="0" smtClean="0"/>
              <a:t>Rôles du/de la Garde </a:t>
            </a:r>
            <a:r>
              <a:rPr lang="fr-BE" u="sng" dirty="0"/>
              <a:t>-</a:t>
            </a:r>
            <a:r>
              <a:rPr lang="fr-BE" u="sng" dirty="0" smtClean="0"/>
              <a:t> Aide Familiale:</a:t>
            </a:r>
          </a:p>
          <a:p>
            <a:pPr lvl="1"/>
            <a:r>
              <a:rPr lang="fr-BE" u="sng" dirty="0" smtClean="0"/>
              <a:t>L’aide familiale intervient pour la famille</a:t>
            </a:r>
            <a:r>
              <a:rPr lang="fr-BE" dirty="0" smtClean="0"/>
              <a:t> et réalise un ensemble de tâches nécessaires au maintien à domicile, la durée de la prestation varie selon les tâches à réaliser</a:t>
            </a:r>
          </a:p>
          <a:p>
            <a:pPr lvl="1"/>
            <a:r>
              <a:rPr lang="fr-BE" u="sng" dirty="0" smtClean="0"/>
              <a:t>Le/la Garde assure le confort et la sécurité du patient</a:t>
            </a:r>
            <a:r>
              <a:rPr lang="fr-BE" dirty="0" smtClean="0"/>
              <a:t>:</a:t>
            </a:r>
          </a:p>
          <a:p>
            <a:pPr lvl="2"/>
            <a:r>
              <a:rPr lang="fr-BE" sz="2400" dirty="0" smtClean="0"/>
              <a:t>Pas de tâches ménagères ou courses</a:t>
            </a:r>
          </a:p>
          <a:p>
            <a:pPr lvl="2"/>
            <a:r>
              <a:rPr lang="fr-BE" sz="2400" dirty="0" smtClean="0"/>
              <a:t>Assure une prise en charge globale de la personne malade </a:t>
            </a:r>
          </a:p>
          <a:p>
            <a:pPr lvl="2"/>
            <a:r>
              <a:rPr lang="fr-BE" sz="2400" dirty="0" smtClean="0"/>
              <a:t>Prestation plus longue </a:t>
            </a:r>
          </a:p>
          <a:p>
            <a:pPr lvl="2"/>
            <a:r>
              <a:rPr lang="fr-BE" sz="2400" dirty="0" smtClean="0"/>
              <a:t>Se substitue une partie de la journée aux aidants proches</a:t>
            </a:r>
          </a:p>
          <a:p>
            <a:pPr lvl="2"/>
            <a:r>
              <a:rPr lang="fr-BE" sz="2400" dirty="0" smtClean="0"/>
              <a:t>Il ne peut en aucun cas quitter le bénéficiaire </a:t>
            </a: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6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/>
              <a:t>Le/la garde et son rôle d’expertise dans les Réunions de coordination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La </a:t>
            </a:r>
            <a:r>
              <a:rPr lang="fr-BE" u="sng" dirty="0" smtClean="0"/>
              <a:t>réunion de coordination </a:t>
            </a:r>
            <a:r>
              <a:rPr lang="fr-BE" dirty="0" smtClean="0"/>
              <a:t>a pour objectif d’évaluer et de redéfinir la prise en charge en présence du bénéficiaire et de tous les intervenants</a:t>
            </a:r>
          </a:p>
          <a:p>
            <a:pPr lvl="1"/>
            <a:r>
              <a:rPr lang="fr-BE" dirty="0" smtClean="0"/>
              <a:t>La coordinatrice fait le tour des intervenants </a:t>
            </a:r>
          </a:p>
          <a:p>
            <a:pPr lvl="1"/>
            <a:r>
              <a:rPr lang="fr-BE" dirty="0" smtClean="0"/>
              <a:t>Les intervenants sont conviés</a:t>
            </a:r>
          </a:p>
          <a:p>
            <a:pPr lvl="1"/>
            <a:r>
              <a:rPr lang="fr-BE" dirty="0" smtClean="0"/>
              <a:t>La réunion se fait à domicile</a:t>
            </a:r>
          </a:p>
          <a:p>
            <a:pPr lvl="1"/>
            <a:r>
              <a:rPr lang="fr-BE" dirty="0" smtClean="0"/>
              <a:t>La coordinatrice anime la réunion</a:t>
            </a:r>
          </a:p>
          <a:p>
            <a:r>
              <a:rPr lang="fr-BE" u="sng" dirty="0" smtClean="0"/>
              <a:t>Le/la garde apporte son expertise </a:t>
            </a:r>
            <a:r>
              <a:rPr lang="fr-BE" dirty="0" smtClean="0"/>
              <a:t>de terrain et des informations indispensables à la prise en charge</a:t>
            </a:r>
          </a:p>
          <a:p>
            <a:pPr lvl="1"/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9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/>
              <a:t>Le/la garde et son implication dans l’encadrement du bénéficiaire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S</a:t>
            </a:r>
            <a:r>
              <a:rPr lang="fr-BE" dirty="0" smtClean="0"/>
              <a:t>’intègre dans une équipe au sein d’une structure</a:t>
            </a:r>
          </a:p>
          <a:p>
            <a:r>
              <a:rPr lang="fr-BE" dirty="0" smtClean="0"/>
              <a:t>Collabore étroitement avec le travailleur social et d’autres intervenants</a:t>
            </a:r>
          </a:p>
          <a:p>
            <a:r>
              <a:rPr lang="fr-BE" dirty="0" smtClean="0"/>
              <a:t>Est relais privilégié auprès des familles</a:t>
            </a:r>
          </a:p>
          <a:p>
            <a:r>
              <a:rPr lang="fr-BE" dirty="0" smtClean="0"/>
              <a:t>Joue un rôle important dans les réunions</a:t>
            </a:r>
          </a:p>
          <a:p>
            <a:r>
              <a:rPr lang="fr-BE" dirty="0" smtClean="0"/>
              <a:t>Optimalise l’efficacité de l’accompagnement</a:t>
            </a:r>
          </a:p>
          <a:p>
            <a:r>
              <a:rPr lang="fr-BE" smtClean="0"/>
              <a:t>Travaille </a:t>
            </a:r>
            <a:r>
              <a:rPr lang="fr-BE" dirty="0" smtClean="0"/>
              <a:t>en partenariat avec d’autres intervenants , élabore et réalise un projet d’aide commun</a:t>
            </a:r>
          </a:p>
          <a:p>
            <a:r>
              <a:rPr lang="fr-BE" dirty="0" smtClean="0"/>
              <a:t>Participe dans l’évaluation de l’aide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76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 pratique: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fr-BE" dirty="0"/>
              <a:t>Madame </a:t>
            </a:r>
            <a:r>
              <a:rPr lang="fr-BE" dirty="0" smtClean="0"/>
              <a:t>D. 79 ans</a:t>
            </a:r>
          </a:p>
          <a:p>
            <a:pPr marL="137160" indent="0">
              <a:buNone/>
            </a:pPr>
            <a:r>
              <a:rPr lang="fr-BE" dirty="0" smtClean="0"/>
              <a:t> </a:t>
            </a:r>
          </a:p>
          <a:p>
            <a:r>
              <a:rPr lang="fr-BE" sz="2000" dirty="0" smtClean="0"/>
              <a:t>souffre de la maladie Parkinson</a:t>
            </a:r>
          </a:p>
          <a:p>
            <a:r>
              <a:rPr lang="fr-BE" sz="2000" dirty="0" smtClean="0"/>
              <a:t>Doit prendre son traitement à heures fixes</a:t>
            </a:r>
          </a:p>
          <a:p>
            <a:r>
              <a:rPr lang="fr-BE" sz="2000" dirty="0" smtClean="0"/>
              <a:t>Besoin d’aide pour ses transferts ( et parfois pour marcher)</a:t>
            </a:r>
          </a:p>
          <a:p>
            <a:r>
              <a:rPr lang="fr-BE" sz="2000" dirty="0" smtClean="0"/>
              <a:t>Vit seule</a:t>
            </a:r>
          </a:p>
          <a:p>
            <a:r>
              <a:rPr lang="fr-BE" sz="2000" dirty="0" smtClean="0"/>
              <a:t>Filles à l’étranger </a:t>
            </a:r>
          </a:p>
          <a:p>
            <a:r>
              <a:rPr lang="fr-BE" sz="2000" dirty="0" smtClean="0"/>
              <a:t>Relais = voisine</a:t>
            </a:r>
          </a:p>
          <a:p>
            <a:r>
              <a:rPr lang="fr-BE" sz="2000" dirty="0" smtClean="0"/>
              <a:t>Très dépendante , doit avoir une présence quasi permanente la journée</a:t>
            </a:r>
          </a:p>
          <a:p>
            <a:pPr marL="137160" indent="0">
              <a:buNone/>
            </a:pPr>
            <a:endParaRPr lang="fr-BE" dirty="0" smtClean="0"/>
          </a:p>
          <a:p>
            <a:pPr marL="137160" indent="0">
              <a:buNone/>
            </a:pPr>
            <a:endParaRPr lang="fr-BE" dirty="0"/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3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Déroulement de la semaine</a:t>
            </a:r>
            <a:endParaRPr lang="fr-BE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290637" y="2508567"/>
          <a:ext cx="6562726" cy="3277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025"/>
                <a:gridCol w="1167582"/>
                <a:gridCol w="717828"/>
                <a:gridCol w="896332"/>
                <a:gridCol w="746414"/>
                <a:gridCol w="805492"/>
                <a:gridCol w="736885"/>
                <a:gridCol w="731168"/>
              </a:tblGrid>
              <a:tr h="318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LUNDI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MARDI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MERCREDI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JEUDI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VENDREDI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SAMEDI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DIMANCHE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AVANT 8h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8h-10h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Aide familiale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Aide familiale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Aide familiale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Aide familiale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Aide familiale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Aide familiale jusque 9h puis amies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Aide familiale jusque 9h puis amies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10h-14h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Garde à domicile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Garde à domicile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Garde à domicile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Garde à domicile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Garde à domicile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Amies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Amies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14h-18h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Amies reste 4h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+ Kiné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Amies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+ Kiné 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Amies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+ Kiné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Amies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+ Kiné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Amies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+ Kiné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Amies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Amies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APRES 18h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Infirmier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NUIT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Biotélévigilance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(BTV)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BTV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BTV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BTV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BTV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BTV</a:t>
                      </a:r>
                      <a:endParaRPr lang="fr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BTV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9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SAF">
  <a:themeElements>
    <a:clrScheme name="Personnalisé 1">
      <a:dk1>
        <a:sysClr val="windowText" lastClr="000000"/>
      </a:dk1>
      <a:lt1>
        <a:sysClr val="window" lastClr="FFFFFF"/>
      </a:lt1>
      <a:dk2>
        <a:srgbClr val="FF006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6443</TotalTime>
  <Words>844</Words>
  <Application>Microsoft Office PowerPoint</Application>
  <PresentationFormat>Affichage à l'écran (4:3)</PresentationFormat>
  <Paragraphs>211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ASSAF</vt:lpstr>
      <vt:lpstr>CAPSULE</vt:lpstr>
      <vt:lpstr>Complémentarité du garde à domicile avec les autres professionnels dans une politique d’aide et de soins à domicile</vt:lpstr>
      <vt:lpstr>La coordination …</vt:lpstr>
      <vt:lpstr>Présentation PowerPoint</vt:lpstr>
      <vt:lpstr>Quels choix , dans quelle situation</vt:lpstr>
      <vt:lpstr>Le/la garde et son rôle d’expertise dans les Réunions de coordination</vt:lpstr>
      <vt:lpstr>Le/la garde et son implication dans l’encadrement du bénéficiaire</vt:lpstr>
      <vt:lpstr>En pratique:</vt:lpstr>
      <vt:lpstr>Déroulement de la semaine</vt:lpstr>
      <vt:lpstr>QUELS SOUTIENS POUR LE  GARDE A DOMICILE ?</vt:lpstr>
      <vt:lpstr> Présentation de la Plate-Forme de Concertation en Soins palliatifs du Hainaut oriental  </vt:lpstr>
      <vt:lpstr>Notre territoire</vt:lpstr>
      <vt:lpstr>Information</vt:lpstr>
      <vt:lpstr>Formation continue</vt:lpstr>
      <vt:lpstr>Lieu de parole au sein des services</vt:lpstr>
      <vt:lpstr>Pour qui?</vt:lpstr>
      <vt:lpstr>Les objectifs:</vt:lpstr>
      <vt:lpstr>Présentation PowerPoint</vt:lpstr>
      <vt:lpstr>Soutien psychologique individuel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chenu</dc:creator>
  <cp:lastModifiedBy>Marie Jennequin</cp:lastModifiedBy>
  <cp:revision>515</cp:revision>
  <cp:lastPrinted>2012-10-08T14:27:36Z</cp:lastPrinted>
  <dcterms:created xsi:type="dcterms:W3CDTF">2004-09-28T08:28:07Z</dcterms:created>
  <dcterms:modified xsi:type="dcterms:W3CDTF">2014-10-17T08:59:39Z</dcterms:modified>
</cp:coreProperties>
</file>